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D7EA-474C-4A7E-A8A6-00556E135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79847F-53F3-45E0-AE4D-88073EF5F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4CF68-6D60-46FB-BD84-1C56324E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D779F-B0F3-4C9B-B868-5287182D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49076-3DA3-495C-8B1F-69304023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58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6A88B-7A65-411E-9D44-A8460F36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47560-E790-4FFA-81D0-B6EDB5BA9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A23FA-3347-4B91-8A7E-A3F279B6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7538-566B-4FCD-A81B-510BE284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B3CE5-4362-4BB1-985D-4F004C7D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9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3B0B5-822E-4198-807D-6550B84DC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5FAF1-92EA-4B3A-8913-437DADCF9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8414E-158E-409C-86D4-78488B02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EC5D0-8D08-408A-845F-9E72FA2D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F8FD4-AD35-444B-8701-EAC1C18E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0AB7C-48EB-408D-82FF-00B967C3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3D093-8473-45B6-B327-FB6C63907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EB296-658C-4AE7-A49B-0E3069E6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2B7A4-0F00-4E14-8DFB-4976033A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5F89A-7101-43CB-BE01-D9B4EA88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5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9FE78-B38A-4A22-9238-55E9C542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8979-B8EE-418F-BA6B-AD30FF771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489A6-10C8-40B1-9904-9759D1DE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0C9D5-0628-452E-9199-20EC53AB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43D1A-30F8-4D2F-B5B2-0278996F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08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84A9-D38D-4629-B51D-36104AB2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A715D-138C-4C5A-AAE8-694B8D2C0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F39FD-D912-4C78-BDE6-7A4BE464B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5C556-4D4B-4EB4-A53C-4A9B5D36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E34EF-7BCD-468C-87F7-CE703851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4B884-49B0-41FF-ACC1-F70BF242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72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B762-20EB-4904-A331-6AEA4945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68423-9A50-43ED-A95E-9B27BFAAD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F6447-0656-488F-9AA2-33749DF01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BC0A0-BCDA-42D7-B646-107906A7E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F24CE-DF8B-46CA-90EF-B1B2A214C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E0BB9-69B5-4AFC-B253-EBC23768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DA1E8-A0A4-4106-A4D0-3F10BA9A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65036-C04E-4050-A00E-110D1590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1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97951-ED14-40C7-808A-6E01AB6C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93BF1-3D5B-4519-B69A-DEA77EC7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172729-D3F9-4557-93F1-DBF40250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96933-2ED4-4D6C-A78E-027ABCD5D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84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E0E59-208F-4F0D-9579-BB8DE50A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01C1E-1055-4603-BA6E-1644A880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3A41B-2999-4907-8BFE-D045E670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79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5CDF-4EC5-4198-889D-94E8AF01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BFB82-5866-4C99-9B50-90EFF4C93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AA322-7F5A-4746-8C30-FDC23B677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28393-44A5-48E2-B31B-18DA2DC3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E3DBF-385D-4F66-8FC3-580D53F7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24FDF-34DF-4B6F-A84D-408204F6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2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4478-F516-45F7-8F60-436D700E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623439-04F0-4574-8346-3A06FB2DA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97AE3-50A1-40C2-AC7B-0E4C85566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55517-0853-4DFC-B832-BFA1F666C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3C582-FF7B-4856-A7D9-6490B022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F3F5F-2FD9-42A0-B0E0-36939D71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2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B1C31-AE5E-4857-8F3F-62013830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CFD90-2D59-4292-8251-ABA34463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9F0A5-C3D6-4CF8-B3A7-18E3CF703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87539-0A5D-455F-BE39-CC6697BCCC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19DC0-4841-4707-B4E3-B8E3049DAC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93B34-5AFD-43EE-B139-262802C3E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85000-13B5-4D3E-8E0F-667C9474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8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 </a:t>
            </a:r>
            <a:endParaRPr lang="en-GB" sz="32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ALGEBRAIC FRACTIONS -SIMPLIFICATION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1255" y="4890390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47727" y="4921491"/>
            <a:ext cx="6206688" cy="1453317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735876" y="6450317"/>
                <a:ext cx="6230395" cy="35452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GB" sz="1200" dirty="0"/>
                  <a:t>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/>
                  <a:t>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735876" y="6450317"/>
                <a:ext cx="6230395" cy="354521"/>
              </a:xfrm>
              <a:prstGeom prst="rect">
                <a:avLst/>
              </a:prstGeom>
              <a:blipFill>
                <a:blip r:embed="rId3"/>
                <a:stretch>
                  <a:fillRect t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3190" y="1172021"/>
            <a:ext cx="7463080" cy="3635110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32273" y="4967478"/>
            <a:ext cx="12916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Simplify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Numerator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Denominator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Factorise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Divide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Multiply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244897" y="1142031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57243" y="1167635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675751" y="1319898"/>
            <a:ext cx="172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Simplify: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16067" y="1561153"/>
            <a:ext cx="11766" cy="31028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Box 104"/>
              <p:cNvSpPr txBox="1"/>
              <p:nvPr/>
            </p:nvSpPr>
            <p:spPr>
              <a:xfrm>
                <a:off x="3146429" y="1613515"/>
                <a:ext cx="2664056" cy="537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429" y="1613515"/>
                <a:ext cx="2664056" cy="5376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512637" y="2170834"/>
            <a:ext cx="2078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Factorise the numerator and denominator…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180472" y="5428144"/>
            <a:ext cx="21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2A7DF"/>
                </a:solidFill>
              </a:rPr>
              <a:t>170,229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199043" y="2688697"/>
                <a:ext cx="2664056" cy="540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+5)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043" y="2688697"/>
                <a:ext cx="2664056" cy="540917"/>
              </a:xfrm>
              <a:prstGeom prst="rect">
                <a:avLst/>
              </a:prstGeom>
              <a:blipFill>
                <a:blip r:embed="rId5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432274" y="3298889"/>
            <a:ext cx="2364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There should be a repeated term on the numerator and the denominator which can be divided through to leave…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3447696" y="4241655"/>
                <a:ext cx="2664056" cy="49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696" y="4241655"/>
                <a:ext cx="2664056" cy="499496"/>
              </a:xfrm>
              <a:prstGeom prst="rect">
                <a:avLst/>
              </a:prstGeom>
              <a:blipFill>
                <a:blip r:embed="rId6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5424230" y="1818768"/>
                <a:ext cx="2664056" cy="52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230" y="1818768"/>
                <a:ext cx="2664056" cy="5281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5774725" y="1522766"/>
            <a:ext cx="172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Simplify: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5436101" y="2407131"/>
                <a:ext cx="2664056" cy="562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+6)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101" y="2407131"/>
                <a:ext cx="2664056" cy="5627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5508928" y="3313846"/>
                <a:ext cx="2664056" cy="540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+3)(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928" y="3313846"/>
                <a:ext cx="2664056" cy="540917"/>
              </a:xfrm>
              <a:prstGeom prst="rect">
                <a:avLst/>
              </a:prstGeom>
              <a:blipFill>
                <a:blip r:embed="rId9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5657928" y="3855225"/>
                <a:ext cx="2364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/>
                  <a:t>Divide through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+2) </m:t>
                    </m:r>
                  </m:oMath>
                </a14:m>
                <a:r>
                  <a:rPr lang="en-GB" sz="1400" dirty="0"/>
                  <a:t>to leave…</a:t>
                </a: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928" y="3855225"/>
                <a:ext cx="2364891" cy="523220"/>
              </a:xfrm>
              <a:prstGeom prst="rect">
                <a:avLst/>
              </a:prstGeom>
              <a:blipFill>
                <a:blip r:embed="rId10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5508928" y="4310873"/>
                <a:ext cx="2664056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928" y="4310873"/>
                <a:ext cx="2664056" cy="501291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 flipH="1">
            <a:off x="8028170" y="1596146"/>
            <a:ext cx="11766" cy="31028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112007" y="1342087"/>
            <a:ext cx="172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Simplify: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7873699" y="1649863"/>
                <a:ext cx="2664056" cy="510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699" y="1649863"/>
                <a:ext cx="2664056" cy="5101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7481342" y="2691580"/>
                <a:ext cx="2664056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342" y="2691580"/>
                <a:ext cx="2664056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8012823" y="2206019"/>
            <a:ext cx="2957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Do the reciprocal of the 2</a:t>
            </a:r>
            <a:r>
              <a:rPr lang="en-GB" sz="1400" baseline="30000" dirty="0"/>
              <a:t>nd</a:t>
            </a:r>
            <a:r>
              <a:rPr lang="en-GB" sz="1400" dirty="0"/>
              <a:t> fraction and multiply…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8729707" y="2715102"/>
                <a:ext cx="2664056" cy="562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4(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9707" y="2715102"/>
                <a:ext cx="2664056" cy="5627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833096" y="2985860"/>
            <a:ext cx="207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Factorise…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40372" y="3276653"/>
            <a:ext cx="207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Factorise…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8045288" y="3532686"/>
                <a:ext cx="2664056" cy="540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5288" y="3532686"/>
                <a:ext cx="2664056" cy="540917"/>
              </a:xfrm>
              <a:prstGeom prst="rect">
                <a:avLst/>
              </a:prstGeom>
              <a:blipFill>
                <a:blip r:embed="rId15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8022819" y="4030833"/>
                <a:ext cx="2943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/>
                  <a:t>Divide through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2) </m:t>
                    </m:r>
                  </m:oMath>
                </a14:m>
                <a:r>
                  <a:rPr lang="en-GB" sz="1400" dirty="0"/>
                  <a:t>to leave…</a:t>
                </a: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819" y="4030833"/>
                <a:ext cx="2943451" cy="307777"/>
              </a:xfrm>
              <a:prstGeom prst="rect">
                <a:avLst/>
              </a:prstGeom>
              <a:blipFill>
                <a:blip r:embed="rId16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8120355" y="4258790"/>
                <a:ext cx="2664056" cy="496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355" y="4258790"/>
                <a:ext cx="2664056" cy="496290"/>
              </a:xfrm>
              <a:prstGeom prst="rect">
                <a:avLst/>
              </a:prstGeom>
              <a:blipFill>
                <a:blip r:embed="rId1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837331" y="5002775"/>
            <a:ext cx="172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Simplify: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8053339" y="5423992"/>
                <a:ext cx="2664056" cy="523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339" y="5423992"/>
                <a:ext cx="2664056" cy="5231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5908138" y="5423992"/>
                <a:ext cx="2664056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138" y="5423992"/>
                <a:ext cx="2664056" cy="52456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4297756" y="5396839"/>
                <a:ext cx="2664056" cy="537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756" y="5396839"/>
                <a:ext cx="2664056" cy="5376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61512" y="537427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91795" y="539531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981684" y="5433991"/>
            <a:ext cx="3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255499" y="1549440"/>
            <a:ext cx="21766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To simplify any algebraic fraction we must have a </a:t>
            </a:r>
            <a:r>
              <a:rPr lang="en-GB" sz="1400" b="1" dirty="0"/>
              <a:t>common term</a:t>
            </a:r>
            <a:r>
              <a:rPr lang="en-GB" sz="1400" dirty="0"/>
              <a:t> on the numerator and the denominator. </a:t>
            </a:r>
          </a:p>
          <a:p>
            <a:r>
              <a:rPr lang="en-GB" sz="1400" dirty="0"/>
              <a:t>This will then allow us to </a:t>
            </a:r>
            <a:r>
              <a:rPr lang="en-GB" sz="1400" b="1" dirty="0"/>
              <a:t>divide through by this term</a:t>
            </a:r>
            <a:r>
              <a:rPr lang="en-GB" sz="1400" dirty="0"/>
              <a:t>.</a:t>
            </a:r>
          </a:p>
          <a:p>
            <a:endParaRPr lang="en-GB" sz="1400" b="1" dirty="0"/>
          </a:p>
          <a:p>
            <a:r>
              <a:rPr lang="en-GB" sz="1400" dirty="0"/>
              <a:t>To </a:t>
            </a:r>
            <a:r>
              <a:rPr lang="en-GB" sz="1400" b="1" dirty="0"/>
              <a:t>multiply</a:t>
            </a:r>
            <a:r>
              <a:rPr lang="en-GB" sz="1400" dirty="0"/>
              <a:t> or </a:t>
            </a:r>
            <a:r>
              <a:rPr lang="en-GB" sz="1400" b="1" dirty="0"/>
              <a:t>divide</a:t>
            </a:r>
            <a:r>
              <a:rPr lang="en-GB" sz="1400" dirty="0"/>
              <a:t> algebraic fractions we use the </a:t>
            </a:r>
            <a:r>
              <a:rPr lang="en-GB" sz="1400" b="1" dirty="0"/>
              <a:t>same principles </a:t>
            </a:r>
            <a:r>
              <a:rPr lang="en-GB" sz="1400" dirty="0"/>
              <a:t>as when we calculate with </a:t>
            </a:r>
            <a:r>
              <a:rPr lang="en-GB" sz="1400" b="1" dirty="0"/>
              <a:t>numerical fractions</a:t>
            </a:r>
            <a:r>
              <a:rPr lang="en-GB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86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Higher </a:t>
            </a:r>
            <a:endParaRPr lang="en-GB" sz="32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ALGEBRAIC FRACTIONS -SOLVING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1255" y="4890390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47727" y="4921491"/>
            <a:ext cx="6206688" cy="1453317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735874" y="6486548"/>
                <a:ext cx="6230395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1)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=−3.5</m:t>
                    </m:r>
                  </m:oMath>
                </a14:m>
                <a:r>
                  <a:rPr lang="en-GB" sz="1200" dirty="0"/>
                  <a:t>    2)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=−3.24  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=1.24</m:t>
                    </m:r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735874" y="6486548"/>
                <a:ext cx="6230395" cy="276999"/>
              </a:xfrm>
              <a:prstGeom prst="rect">
                <a:avLst/>
              </a:prstGeom>
              <a:blipFill>
                <a:blip r:embed="rId3"/>
                <a:stretch>
                  <a:fillRect t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3190" y="1172021"/>
            <a:ext cx="7463080" cy="3635110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09731" y="4967478"/>
            <a:ext cx="11367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Solve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Expand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Factorise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Rearrange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Quadratic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Formula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313264" y="1225759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9929" y="1314692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675751" y="1319898"/>
            <a:ext cx="172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Solve: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180472" y="5428144"/>
            <a:ext cx="21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2A7DF"/>
                </a:solidFill>
              </a:rPr>
              <a:t>187, 244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14197" y="2198306"/>
            <a:ext cx="2364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Add the fractions by finding a common denominator…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3401177" y="1664991"/>
                <a:ext cx="2664056" cy="5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177" y="1664991"/>
                <a:ext cx="2664056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86808" y="4995254"/>
            <a:ext cx="256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 Solve using factorising: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50970" y="4994469"/>
            <a:ext cx="363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2) Solve using the quadratic formula: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252721" y="1746314"/>
            <a:ext cx="21766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An algebraic fraction can be set equal to a value. When this occurs we are able to </a:t>
            </a:r>
            <a:r>
              <a:rPr lang="en-GB" sz="1400" b="1" dirty="0"/>
              <a:t>solve the equation </a:t>
            </a:r>
            <a:r>
              <a:rPr lang="en-GB" sz="1400" dirty="0"/>
              <a:t>and find out the </a:t>
            </a:r>
            <a:r>
              <a:rPr lang="en-GB" sz="1400" b="1" dirty="0"/>
              <a:t>value of the unknown term</a:t>
            </a:r>
            <a:r>
              <a:rPr lang="en-GB" sz="1400" dirty="0"/>
              <a:t>.</a:t>
            </a:r>
          </a:p>
          <a:p>
            <a:endParaRPr lang="en-GB" sz="1400" dirty="0"/>
          </a:p>
          <a:p>
            <a:r>
              <a:rPr lang="en-GB" sz="1400" dirty="0"/>
              <a:t>If two algebraic fractions are involved we combine them to make one using the rules of the four operations of fractions.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3400851" y="2757407"/>
                <a:ext cx="2664056" cy="548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−3)(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851" y="2757407"/>
                <a:ext cx="2664056" cy="548676"/>
              </a:xfrm>
              <a:prstGeom prst="rect">
                <a:avLst/>
              </a:prstGeom>
              <a:blipFill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3432119" y="3893140"/>
                <a:ext cx="2664056" cy="537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119" y="3893140"/>
                <a:ext cx="2664056" cy="5376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3560839" y="3356281"/>
            <a:ext cx="2364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Expand your brackets and simplify…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5975048" y="1747143"/>
                <a:ext cx="2664056" cy="537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048" y="1747143"/>
                <a:ext cx="2664056" cy="5376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6096176" y="2438811"/>
            <a:ext cx="2364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Multiply both sides by the denominator…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6058654" y="2981985"/>
                <a:ext cx="266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654" y="2981985"/>
                <a:ext cx="266405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6129726" y="3326523"/>
            <a:ext cx="2364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Rearrange to have the equation equal zero…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5925729" y="3906654"/>
                <a:ext cx="266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729" y="3906654"/>
                <a:ext cx="266405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5701281" y="2044643"/>
            <a:ext cx="611982" cy="216978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375020" y="2044643"/>
            <a:ext cx="611982" cy="216978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900199" y="1746315"/>
            <a:ext cx="2148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Solve the quadratic by either factorising, using the quadratic formula or completing the square…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9058073" y="2660892"/>
                <a:ext cx="18632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−8)=0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8073" y="2660892"/>
                <a:ext cx="1863236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9119691" y="3082507"/>
                <a:ext cx="18632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Either: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691" y="3082507"/>
                <a:ext cx="1863236" cy="523220"/>
              </a:xfrm>
              <a:prstGeom prst="rect">
                <a:avLst/>
              </a:prstGeom>
              <a:blipFill>
                <a:blip r:embed="rId11"/>
                <a:stretch>
                  <a:fillRect l="-980"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9103034" y="3638745"/>
                <a:ext cx="18632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−8=0</m:t>
                      </m:r>
                    </m:oMath>
                  </m:oMathPara>
                </a14:m>
                <a:endParaRPr lang="en-GB" sz="1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400" b="1" dirty="0"/>
              </a:p>
              <a:p>
                <a:endParaRPr lang="en-GB" sz="1400" b="1" dirty="0"/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3034" y="3638745"/>
                <a:ext cx="1863236" cy="954107"/>
              </a:xfrm>
              <a:prstGeom prst="rect">
                <a:avLst/>
              </a:prstGeom>
              <a:blipFill>
                <a:blip r:embed="rId12"/>
                <a:stretch>
                  <a:fillRect l="-980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4675244" y="5438351"/>
                <a:ext cx="2664056" cy="5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244" y="5438351"/>
                <a:ext cx="2664056" cy="51924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7787663" y="5477208"/>
                <a:ext cx="2664056" cy="51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7663" y="5477208"/>
                <a:ext cx="2664056" cy="51924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048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401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</cp:revision>
  <dcterms:created xsi:type="dcterms:W3CDTF">2022-12-12T15:38:56Z</dcterms:created>
  <dcterms:modified xsi:type="dcterms:W3CDTF">2022-12-12T15:40:01Z</dcterms:modified>
</cp:coreProperties>
</file>