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22F"/>
    <a:srgbClr val="2C2781"/>
    <a:srgbClr val="33A7DF"/>
    <a:srgbClr val="F9B300"/>
    <a:srgbClr val="FAB500"/>
    <a:srgbClr val="828282"/>
    <a:srgbClr val="32A7DF"/>
    <a:srgbClr val="FAB4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3" Type="http://schemas.openxmlformats.org/officeDocument/2006/relationships/image" Target="../media/image2.png"/><Relationship Id="rId12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4" Type="http://schemas.openxmlformats.org/officeDocument/2006/relationships/image" Target="../media/image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801" y="3078644"/>
            <a:ext cx="1227568" cy="180831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9670" y="0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SCALES AND BEARINGS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670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34971" y="4963484"/>
            <a:ext cx="1623075" cy="127568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Scale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Bearing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Clockwise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North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17573" y="1151232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525485" y="1200330"/>
            <a:ext cx="7215331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089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4089664" y="6420903"/>
            <a:ext cx="5746661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ANSWERS: (a) 230</a:t>
            </a:r>
            <a:r>
              <a:rPr lang="en-GB" sz="1100" baseline="30000" dirty="0"/>
              <a:t>o</a:t>
            </a:r>
            <a:r>
              <a:rPr lang="en-GB" sz="1100" dirty="0"/>
              <a:t>    (b)  285</a:t>
            </a:r>
            <a:r>
              <a:rPr lang="en-GB" sz="1100" baseline="30000" dirty="0"/>
              <a:t>o</a:t>
            </a:r>
            <a:endParaRPr lang="en-GB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132827" y="5365471"/>
            <a:ext cx="204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674-679,492-495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472" y="1200886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22773" y="1614068"/>
            <a:ext cx="23654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Scales</a:t>
            </a:r>
            <a:r>
              <a:rPr lang="en-GB" sz="1400" dirty="0"/>
              <a:t> are used to reduce real world dimensions to a useable size.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512600" y="1612897"/>
            <a:ext cx="3154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The diagram shows the position of a boat B and dock D.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134871" y="4982558"/>
            <a:ext cx="54358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Find the bearing of A from B</a:t>
            </a:r>
          </a:p>
          <a:p>
            <a:r>
              <a:rPr lang="en-GB" sz="1200" i="1" dirty="0"/>
              <a:t>(Diagrams not drawn to scale)</a:t>
            </a:r>
            <a:r>
              <a:rPr lang="en-GB" sz="1200" dirty="0"/>
              <a:t>:</a:t>
            </a:r>
            <a:endParaRPr lang="en-GB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22773" y="2353376"/>
            <a:ext cx="23654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 </a:t>
            </a:r>
            <a:r>
              <a:rPr lang="en-GB" sz="1400" b="1" dirty="0"/>
              <a:t>bearing</a:t>
            </a:r>
            <a:r>
              <a:rPr lang="en-GB" sz="1400" dirty="0"/>
              <a:t> is an angle, measured </a:t>
            </a:r>
            <a:r>
              <a:rPr lang="en-GB" sz="1400" b="1" dirty="0"/>
              <a:t>clockwise</a:t>
            </a:r>
            <a:r>
              <a:rPr lang="en-GB" sz="1400" dirty="0"/>
              <a:t> from the </a:t>
            </a:r>
            <a:r>
              <a:rPr lang="en-GB" sz="1400" b="1" dirty="0"/>
              <a:t>north</a:t>
            </a:r>
            <a:r>
              <a:rPr lang="en-GB" sz="1400" dirty="0"/>
              <a:t> direction. It is given as a </a:t>
            </a:r>
            <a:r>
              <a:rPr lang="en-GB" sz="1400" b="1" dirty="0"/>
              <a:t>3 digit </a:t>
            </a:r>
            <a:r>
              <a:rPr lang="en-GB" sz="1400" dirty="0"/>
              <a:t>number.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8842" y="391395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4389" y="2146688"/>
            <a:ext cx="1829601" cy="1823181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2512600" y="4171979"/>
            <a:ext cx="3154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The scale of the diagram is 1cm to 5km.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649696" y="1631971"/>
                <a:ext cx="388618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400" dirty="0"/>
                  <a:t>Calculate the real distance between the boat and the dock.</a:t>
                </a:r>
              </a:p>
              <a:p>
                <a:r>
                  <a:rPr lang="en-GB" sz="1400" dirty="0"/>
                  <a:t>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=6×5</m:t>
                    </m:r>
                  </m:oMath>
                </a14:m>
                <a:endParaRPr lang="en-GB" sz="14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14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696" y="1631971"/>
                <a:ext cx="3886187" cy="954107"/>
              </a:xfrm>
              <a:prstGeom prst="rect">
                <a:avLst/>
              </a:prstGeom>
              <a:blipFill>
                <a:blip r:embed="rId9"/>
                <a:stretch>
                  <a:fillRect l="-628" t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5649696" y="2463640"/>
                <a:ext cx="3899071" cy="5416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/>
                  <a:t>b)     State the bearing of the boat from the dock.</a:t>
                </a:r>
              </a:p>
              <a:p>
                <a:r>
                  <a:rPr lang="en-GB" sz="1400" dirty="0"/>
                  <a:t>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110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696" y="2463640"/>
                <a:ext cx="3899071" cy="541623"/>
              </a:xfrm>
              <a:prstGeom prst="rect">
                <a:avLst/>
              </a:prstGeom>
              <a:blipFill>
                <a:blip r:embed="rId10"/>
                <a:stretch>
                  <a:fillRect l="-469" t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3181344" y="2877286"/>
            <a:ext cx="5372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110</a:t>
            </a:r>
            <a:r>
              <a:rPr lang="en-GB" sz="1100" baseline="30000" dirty="0"/>
              <a:t>o</a:t>
            </a:r>
            <a:endParaRPr lang="en-GB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654230" y="3024337"/>
                <a:ext cx="4047119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/>
                  <a:t>c)     Calculate the bearing of the dock from the dock.</a:t>
                </a:r>
              </a:p>
              <a:p>
                <a:r>
                  <a:rPr lang="en-GB" sz="1400" dirty="0"/>
                  <a:t>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110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GB" sz="1400" dirty="0"/>
                  <a:t> </a:t>
                </a:r>
                <a:r>
                  <a:rPr lang="en-GB" sz="1400" dirty="0">
                    <a:solidFill>
                      <a:srgbClr val="FF0000"/>
                    </a:solidFill>
                  </a:rPr>
                  <a:t>because the angles are        	</a:t>
                </a:r>
                <a:r>
                  <a:rPr lang="en-GB" sz="1400" dirty="0" err="1">
                    <a:solidFill>
                      <a:srgbClr val="FF0000"/>
                    </a:solidFill>
                  </a:rPr>
                  <a:t>cointerior</a:t>
                </a:r>
                <a:endParaRPr lang="en-GB" sz="1400" dirty="0">
                  <a:solidFill>
                    <a:srgbClr val="FF0000"/>
                  </a:solidFill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</a:rPr>
                  <a:t>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29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GB" sz="1400" dirty="0"/>
                  <a:t> </a:t>
                </a:r>
                <a:r>
                  <a:rPr lang="en-GB" sz="1400" dirty="0">
                    <a:solidFill>
                      <a:srgbClr val="FF0000"/>
                    </a:solidFill>
                  </a:rPr>
                  <a:t>because angles around a 	point equal 360</a:t>
                </a:r>
                <a:r>
                  <a:rPr lang="en-GB" sz="1400" baseline="30000" dirty="0">
                    <a:solidFill>
                      <a:srgbClr val="FF0000"/>
                    </a:solidFill>
                  </a:rPr>
                  <a:t>o</a:t>
                </a:r>
                <a:r>
                  <a:rPr lang="en-GB" sz="1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230" y="3024337"/>
                <a:ext cx="4047119" cy="1169551"/>
              </a:xfrm>
              <a:prstGeom prst="rect">
                <a:avLst/>
              </a:prstGeom>
              <a:blipFill>
                <a:blip r:embed="rId11"/>
                <a:stretch>
                  <a:fillRect l="-452" t="-1042" r="-2413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4491019" y="3318733"/>
            <a:ext cx="5372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</a:rPr>
              <a:t>70</a:t>
            </a:r>
            <a:r>
              <a:rPr lang="en-GB" sz="1100" baseline="30000" dirty="0">
                <a:solidFill>
                  <a:srgbClr val="FF0000"/>
                </a:solidFill>
              </a:rPr>
              <a:t>o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11" name="Flowchart: Connector 10"/>
          <p:cNvSpPr/>
          <p:nvPr/>
        </p:nvSpPr>
        <p:spPr>
          <a:xfrm>
            <a:off x="4589638" y="3511789"/>
            <a:ext cx="489040" cy="430197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943990" y="3787773"/>
            <a:ext cx="5372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</a:rPr>
              <a:t>290</a:t>
            </a:r>
            <a:r>
              <a:rPr lang="en-GB" sz="1100" baseline="30000" dirty="0">
                <a:solidFill>
                  <a:srgbClr val="FF0000"/>
                </a:solidFill>
              </a:rPr>
              <a:t>o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336824" y="6301415"/>
            <a:ext cx="1623075" cy="48788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Links</a:t>
            </a:r>
            <a:endParaRPr lang="en-GB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Geography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673" y="5060304"/>
            <a:ext cx="1209559" cy="106922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110" y="5049702"/>
            <a:ext cx="1194610" cy="10904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76836" y="51024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037002" y="515878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980330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5878</TotalTime>
  <Words>177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210</cp:revision>
  <cp:lastPrinted>2019-07-09T10:14:35Z</cp:lastPrinted>
  <dcterms:created xsi:type="dcterms:W3CDTF">2018-11-29T08:55:46Z</dcterms:created>
  <dcterms:modified xsi:type="dcterms:W3CDTF">2023-02-09T10:30:30Z</dcterms:modified>
</cp:coreProperties>
</file>