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815" y="4191844"/>
            <a:ext cx="3572527" cy="209956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12671" y="1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CONSTRUCTIONS AND LOCI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695150" y="4236669"/>
            <a:ext cx="1106430" cy="2453694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Bisect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Radius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Region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Shade</a:t>
            </a:r>
          </a:p>
          <a:p>
            <a:pPr algn="ctr"/>
            <a:endParaRPr lang="en-GB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60573" y="1151233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668486" y="1200330"/>
            <a:ext cx="7215331" cy="2907602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82434" y="4171755"/>
            <a:ext cx="6001383" cy="2514214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75828" y="5365471"/>
            <a:ext cx="2040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683,660-665,</a:t>
            </a:r>
          </a:p>
          <a:p>
            <a:pPr algn="ctr"/>
            <a:r>
              <a:rPr lang="en-GB" sz="2000" b="1" dirty="0">
                <a:solidFill>
                  <a:srgbClr val="32A7DF"/>
                </a:solidFill>
              </a:rPr>
              <a:t>674-679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5473" y="1200887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1265773" y="1514743"/>
            <a:ext cx="2365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Line bisector</a:t>
            </a:r>
            <a:endParaRPr lang="en-GB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1265773" y="3218766"/>
            <a:ext cx="2365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Angle bisector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1842" y="391395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0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51" t="37219" r="38777" b="21364"/>
          <a:stretch>
            <a:fillRect/>
          </a:stretch>
        </p:blipFill>
        <p:spPr bwMode="auto">
          <a:xfrm>
            <a:off x="1500591" y="3578131"/>
            <a:ext cx="1765256" cy="1220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7253" y="1801221"/>
            <a:ext cx="1748595" cy="1334454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7357312" y="1637452"/>
            <a:ext cx="304353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Shade the region that is:</a:t>
            </a:r>
          </a:p>
          <a:p>
            <a:pPr>
              <a:spcBef>
                <a:spcPct val="0"/>
              </a:spcBef>
            </a:pP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	- closer to A than B</a:t>
            </a:r>
          </a:p>
          <a:p>
            <a:pPr>
              <a:spcBef>
                <a:spcPct val="0"/>
              </a:spcBef>
            </a:pP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	- less than 4 cm from C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4285708" y="1578225"/>
            <a:ext cx="2651537" cy="2502644"/>
            <a:chOff x="4710682" y="2496773"/>
            <a:chExt cx="2912816" cy="2594528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10682" y="2496773"/>
              <a:ext cx="2912816" cy="2594528"/>
            </a:xfrm>
            <a:prstGeom prst="rect">
              <a:avLst/>
            </a:prstGeom>
          </p:spPr>
        </p:pic>
        <p:cxnSp>
          <p:nvCxnSpPr>
            <p:cNvPr id="51" name="Straight Connector 50"/>
            <p:cNvCxnSpPr/>
            <p:nvPr/>
          </p:nvCxnSpPr>
          <p:spPr>
            <a:xfrm flipH="1">
              <a:off x="5399314" y="3603662"/>
              <a:ext cx="679269" cy="152400"/>
            </a:xfrm>
            <a:prstGeom prst="line">
              <a:avLst/>
            </a:prstGeom>
            <a:ln w="139700">
              <a:solidFill>
                <a:schemeClr val="accent1">
                  <a:lumMod val="60000"/>
                  <a:lumOff val="40000"/>
                  <a:alpha val="4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111931" y="3756062"/>
              <a:ext cx="1119052" cy="258589"/>
            </a:xfrm>
            <a:prstGeom prst="line">
              <a:avLst/>
            </a:prstGeom>
            <a:ln w="139700">
              <a:solidFill>
                <a:schemeClr val="accent1">
                  <a:lumMod val="60000"/>
                  <a:lumOff val="40000"/>
                  <a:alpha val="4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4946470" y="3970483"/>
              <a:ext cx="1284513" cy="295873"/>
            </a:xfrm>
            <a:prstGeom prst="line">
              <a:avLst/>
            </a:prstGeom>
            <a:ln w="139700">
              <a:solidFill>
                <a:schemeClr val="accent1">
                  <a:lumMod val="60000"/>
                  <a:lumOff val="40000"/>
                  <a:alpha val="4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820195" y="4467496"/>
              <a:ext cx="1266953" cy="284091"/>
            </a:xfrm>
            <a:prstGeom prst="line">
              <a:avLst/>
            </a:prstGeom>
            <a:ln w="139700">
              <a:solidFill>
                <a:schemeClr val="accent1">
                  <a:lumMod val="60000"/>
                  <a:lumOff val="40000"/>
                  <a:alpha val="4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4831240" y="4213261"/>
              <a:ext cx="1344869" cy="304801"/>
            </a:xfrm>
            <a:prstGeom prst="line">
              <a:avLst/>
            </a:prstGeom>
            <a:ln w="139700">
              <a:solidFill>
                <a:schemeClr val="accent1">
                  <a:lumMod val="60000"/>
                  <a:lumOff val="40000"/>
                  <a:alpha val="4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5366209" y="4933122"/>
              <a:ext cx="583474" cy="106189"/>
            </a:xfrm>
            <a:prstGeom prst="line">
              <a:avLst/>
            </a:prstGeom>
            <a:ln w="139700">
              <a:solidFill>
                <a:schemeClr val="accent1">
                  <a:lumMod val="60000"/>
                  <a:lumOff val="40000"/>
                  <a:alpha val="4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4831240" y="4707745"/>
              <a:ext cx="1136236" cy="242279"/>
            </a:xfrm>
            <a:prstGeom prst="line">
              <a:avLst/>
            </a:prstGeom>
            <a:ln w="139700">
              <a:solidFill>
                <a:schemeClr val="accent1">
                  <a:lumMod val="60000"/>
                  <a:lumOff val="40000"/>
                  <a:alpha val="4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7492668" y="3041387"/>
            <a:ext cx="124546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Line bisector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</a:rPr>
              <a:t>of A and B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392669" y="2945919"/>
            <a:ext cx="111160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Circle with radius 4cm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8085297" y="2061780"/>
            <a:ext cx="229469" cy="9881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9392668" y="2445408"/>
            <a:ext cx="420458" cy="4915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03304" y="4386451"/>
            <a:ext cx="25991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There are two burglar alarm sensors, one at A and one at B.</a:t>
            </a:r>
          </a:p>
          <a:p>
            <a:endParaRPr lang="en-GB" sz="1200" dirty="0"/>
          </a:p>
          <a:p>
            <a:r>
              <a:rPr lang="en-GB" sz="1200" dirty="0"/>
              <a:t>The range of each sensor is 4m.</a:t>
            </a:r>
          </a:p>
          <a:p>
            <a:endParaRPr lang="en-GB" sz="1200" dirty="0"/>
          </a:p>
          <a:p>
            <a:r>
              <a:rPr lang="en-GB" sz="1200" dirty="0"/>
              <a:t>The alarm is switched on.</a:t>
            </a:r>
          </a:p>
          <a:p>
            <a:endParaRPr lang="en-GB" sz="1200" dirty="0"/>
          </a:p>
          <a:p>
            <a:r>
              <a:rPr lang="en-GB" sz="1200" dirty="0"/>
              <a:t>Is it possible to walk from the front door to the patio door without setting off the alarm?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198286" y="6122127"/>
            <a:ext cx="10360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1cm = 1m</a:t>
            </a:r>
          </a:p>
        </p:txBody>
      </p:sp>
    </p:spTree>
    <p:extLst>
      <p:ext uri="{BB962C8B-B14F-4D97-AF65-F5344CB8AC3E}">
        <p14:creationId xmlns:p14="http://schemas.microsoft.com/office/powerpoint/2010/main" val="1397028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104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16</cp:revision>
  <dcterms:created xsi:type="dcterms:W3CDTF">2023-02-09T10:29:29Z</dcterms:created>
  <dcterms:modified xsi:type="dcterms:W3CDTF">2023-02-09T11:53:57Z</dcterms:modified>
</cp:coreProperties>
</file>