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53DDB-25D5-4400-876A-89AFB6B7B4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B26E96-0B75-4A53-ADF1-6D675DF69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13D81-823B-41DD-A905-E6CEB1A3E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BC296-6E3E-4823-9082-F0622B498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2B2CD-ADA2-4BB8-B8C8-FD1B61266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419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36B4D-B14B-4A8C-BD61-35DF46458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853CA4-5DFC-4B01-A7FF-2938EE96EC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84FBF-BD96-47DC-A8A2-B6989A55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7179C-DD5F-4BB5-9A94-1FA8FDAB8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4E345-027A-44EF-82DD-D49CFB303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319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8234AE-5D44-4460-BE4A-E5C11B1077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ECBF97-F017-4763-99F6-502E1F1E0C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D4F2D-36DC-45D7-AB03-5E36481E8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BC832-B6B1-443B-A861-47AECBCD7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FECDC-AFC8-4213-BC2D-730726F44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85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C8920-E8C4-45A5-96C2-BE86EB626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D7973-935E-47B8-A1DE-A1D6E51ED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300A6-3F1A-4368-B8A6-90CD7F46A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368EE-C653-473B-8F5A-B3FCB8A20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A94BD-2057-438B-85EB-756C87E0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149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DFD50-B7A8-41C1-907D-BC6E11FB1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FAD68-D87F-4370-926E-68E71A82D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8A8BE-BCCE-4D3F-A49B-4E442D51E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B9B68-2AE3-4AA1-A875-569C1C5B7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812FF-5B17-4B39-8708-04041704E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77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CF746-B70B-4BDA-ABC0-3A5A0294C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0A804-6CA8-46DB-94E0-D73A498B85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BF9D86-761E-4109-B7D1-86AD7D5D3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728541-26BE-4B1B-B449-6616D66AE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01CB4-B274-4C4D-A053-42CAADFE0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B0BC20-251E-4235-9EF3-A7FD0CEDA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289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01982-F6DF-4AC3-B7C7-DC2BA4985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F35AE2-E973-422B-93AE-96750E475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35801A-320D-44CC-B48D-D018FEC5D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AA1B66-4C76-4F50-869A-60243B255B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C8B1E9-0DCA-423E-BA88-C25D54D68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E916AF-CE44-48AA-BF6D-440E9F83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F8A409-9026-468F-80BA-9C71790F9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F1D9B3-F472-4AB3-BB98-141EA95A5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490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FA59A-794D-44C0-82F2-188BAAF63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70BAA5-BDCC-45F5-AA84-C41CBE50D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CEBAE0-E5E6-449F-A276-7A7B28423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48C95F-A54D-44D5-9505-212C6A61F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6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49B2DE-9A18-4604-87CA-A759D809E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811C8A-C3C8-45DA-A444-31F62D724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B612E0-3963-4B4D-8F70-03F85F2E7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828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2BE83-DF80-403D-B180-7EA809101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559E2-FFA1-42E2-BB59-F678711E8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61355-A57A-46F8-B5F8-8CF044C18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A41C0C-8FE9-4139-89D8-FDC4D1B28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AC6B3-8F61-4574-8B0A-3960B8F38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1EEDD-C2EE-41C1-B2D1-0EA4B15AC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478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CB88F-10F4-4D0A-927B-D73F4E413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5AF466-6FD4-46F7-9008-EAC597BEB1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42631-3823-4132-9A71-1FD59EC9C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22102C-4A10-4293-9D85-C95267739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1B47EB-209F-41CC-9AB6-93D8B4825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FEF50C-1FBB-459E-BEE5-7AEF7933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36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AAD502-D14D-4909-A4B1-3B1D7B63D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9D50E2-0ACF-408F-BB62-6CCEA4134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1430B-CE9C-4F53-9B10-151747ABB1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FDF4B-3EE3-4076-AE71-D12D37E4D6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CBD92-2312-48F6-8A69-5F6DAC71D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92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2671" y="1"/>
            <a:ext cx="950105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SEQUENCES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212670" y="6967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0303" y="5379984"/>
            <a:ext cx="1686375" cy="409718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220303" y="5379984"/>
            <a:ext cx="1803429" cy="846340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212671" y="1200330"/>
            <a:ext cx="1803428" cy="4111439"/>
          </a:xfrm>
          <a:prstGeom prst="roundRect">
            <a:avLst/>
          </a:prstGeom>
          <a:noFill/>
          <a:ln w="38100">
            <a:solidFill>
              <a:srgbClr val="FA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Key Concepts</a:t>
            </a: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endParaRPr lang="en-GB" sz="1400" dirty="0">
              <a:solidFill>
                <a:schemeClr val="tx1"/>
              </a:solidFill>
            </a:endParaRPr>
          </a:p>
          <a:p>
            <a:endParaRPr lang="en-GB" sz="1600" dirty="0">
              <a:solidFill>
                <a:schemeClr val="tx1"/>
              </a:solidFill>
            </a:endParaRPr>
          </a:p>
          <a:p>
            <a:endParaRPr lang="en-GB" sz="1600" dirty="0">
              <a:solidFill>
                <a:schemeClr val="tx1"/>
              </a:solidFill>
            </a:endParaRPr>
          </a:p>
          <a:p>
            <a:endParaRPr lang="en-GB" sz="1600" dirty="0">
              <a:solidFill>
                <a:schemeClr val="tx1"/>
              </a:solidFill>
            </a:endParaRPr>
          </a:p>
          <a:p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117888" y="5379984"/>
            <a:ext cx="1405231" cy="1413948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Linear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Arithmetic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Geometric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Sequence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Nth term</a:t>
            </a:r>
          </a:p>
        </p:txBody>
      </p:sp>
      <p:sp>
        <p:nvSpPr>
          <p:cNvPr id="33" name="TextBox 32"/>
          <p:cNvSpPr txBox="1"/>
          <p:nvPr/>
        </p:nvSpPr>
        <p:spPr>
          <a:xfrm flipH="1">
            <a:off x="9354425" y="1163159"/>
            <a:ext cx="1423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Examples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3119846" y="1200330"/>
            <a:ext cx="7846424" cy="4111439"/>
          </a:xfrm>
          <a:prstGeom prst="roundRect">
            <a:avLst>
              <a:gd name="adj" fmla="val 784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b="1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624906" y="5379984"/>
            <a:ext cx="6341364" cy="1078549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/>
              <a:t>,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0800000">
            <a:off x="4624906" y="6516933"/>
            <a:ext cx="6341363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dirty="0"/>
              <a:t>ANSWERS: 1a) 7n – 6  b) 344    c) 18 so yes as n is an integer   2) -4, -1, 4, 11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8513" y="5697967"/>
            <a:ext cx="2007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32A7DF"/>
                </a:solidFill>
              </a:rPr>
              <a:t>198, 247-250, 264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183713" y="1782567"/>
                <a:ext cx="1889306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300" b="1" dirty="0"/>
                  <a:t>Arithmetic or linear  sequences </a:t>
                </a:r>
              </a:p>
              <a:p>
                <a:r>
                  <a:rPr lang="en-GB" sz="1300" dirty="0"/>
                  <a:t>increase or decrease by a common amount each time.</a:t>
                </a:r>
              </a:p>
              <a:p>
                <a:r>
                  <a:rPr lang="en-GB" sz="1300" b="1" dirty="0"/>
                  <a:t>Geometric series </a:t>
                </a:r>
                <a:r>
                  <a:rPr lang="en-GB" sz="1300" dirty="0"/>
                  <a:t>has a common multiple between each term.</a:t>
                </a:r>
              </a:p>
              <a:p>
                <a:r>
                  <a:rPr lang="en-GB" sz="1300" b="1" dirty="0"/>
                  <a:t>Quadratic sequences </a:t>
                </a:r>
                <a:r>
                  <a:rPr lang="en-GB" sz="1300" dirty="0"/>
                  <a:t>include 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3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3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13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3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GB" sz="1300" dirty="0"/>
                  <a:t> It has a common second difference.</a:t>
                </a:r>
              </a:p>
              <a:p>
                <a:r>
                  <a:rPr lang="en-GB" sz="1300" b="1" dirty="0"/>
                  <a:t>Fibonacci sequences </a:t>
                </a:r>
              </a:p>
              <a:p>
                <a:r>
                  <a:rPr lang="en-GB" sz="1300" dirty="0"/>
                  <a:t>are where you add the two previous terms to find the next term.</a:t>
                </a: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3713" y="1782567"/>
                <a:ext cx="1889306" cy="3293209"/>
              </a:xfrm>
              <a:prstGeom prst="rect">
                <a:avLst/>
              </a:prstGeom>
              <a:blipFill>
                <a:blip r:embed="rId3"/>
                <a:stretch>
                  <a:fillRect l="-323" t="-185" r="-2258" b="-5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/>
              <p:cNvSpPr txBox="1"/>
              <p:nvPr/>
            </p:nvSpPr>
            <p:spPr>
              <a:xfrm>
                <a:off x="4715087" y="5370169"/>
                <a:ext cx="5887071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1) 1, 8, 15, 22, ….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/>
                  <a:t>Find the nth term     b) Calculate the 50</a:t>
                </a:r>
                <a:r>
                  <a:rPr lang="en-GB" sz="1400" baseline="30000" dirty="0"/>
                  <a:t>th</a:t>
                </a:r>
                <a:r>
                  <a:rPr lang="en-GB" sz="1400" dirty="0"/>
                  <a:t> term    c) Is 120 in the sequence?</a:t>
                </a:r>
              </a:p>
              <a:p>
                <a:pPr marL="342900" indent="-342900">
                  <a:buAutoNum type="alphaLcParenR"/>
                </a:pPr>
                <a:endParaRPr lang="en-GB" sz="1400" dirty="0"/>
              </a:p>
              <a:p>
                <a:r>
                  <a:rPr lang="en-GB" sz="1400" dirty="0"/>
                  <a:t>2)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r>
                  <a:rPr lang="en-GB" sz="1400" dirty="0"/>
                  <a:t>   Find the first 4 terms in this sequence</a:t>
                </a:r>
              </a:p>
              <a:p>
                <a:pPr marL="342900" indent="-342900">
                  <a:buAutoNum type="arabicParenR"/>
                </a:pPr>
                <a:endParaRPr lang="en-GB" sz="1400" dirty="0"/>
              </a:p>
            </p:txBody>
          </p:sp>
        </mc:Choice>
        <mc:Fallback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5087" y="5370169"/>
                <a:ext cx="5887071" cy="1169551"/>
              </a:xfrm>
              <a:prstGeom prst="rect">
                <a:avLst/>
              </a:prstGeom>
              <a:blipFill>
                <a:blip r:embed="rId4"/>
                <a:stretch>
                  <a:fillRect l="-311" t="-1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3774931" y="2753072"/>
            <a:ext cx="123660" cy="1610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149219" y="2850139"/>
            <a:ext cx="9391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Difference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4426930" y="2748800"/>
            <a:ext cx="243674" cy="1411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398625" y="2842792"/>
            <a:ext cx="10852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The 0</a:t>
            </a:r>
            <a:r>
              <a:rPr lang="en-GB" sz="1400" baseline="30000" dirty="0"/>
              <a:t>th</a:t>
            </a:r>
            <a:r>
              <a:rPr lang="en-GB" sz="1400" dirty="0"/>
              <a:t> term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3114507" y="3113534"/>
                <a:ext cx="2792711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b) What is the 100</a:t>
                </a:r>
                <a:r>
                  <a:rPr lang="en-GB" sz="1400" baseline="30000" dirty="0"/>
                  <a:t>th</a:t>
                </a:r>
                <a:r>
                  <a:rPr lang="en-GB" sz="1400" dirty="0"/>
                  <a:t> term in the sequence?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×100+1=301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4507" y="3113534"/>
                <a:ext cx="2792711" cy="954107"/>
              </a:xfrm>
              <a:prstGeom prst="rect">
                <a:avLst/>
              </a:prstGeom>
              <a:blipFill>
                <a:blip r:embed="rId5"/>
                <a:stretch>
                  <a:fillRect l="-655" t="-12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3125520" y="4035616"/>
                <a:ext cx="2090637" cy="11695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c) Is 100 in this sequence?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+1=100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=99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=33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  <a:p>
                <a:pPr algn="ctr"/>
                <a:r>
                  <a:rPr lang="en-GB" sz="1400" dirty="0">
                    <a:solidFill>
                      <a:srgbClr val="FF0000"/>
                    </a:solidFill>
                  </a:rPr>
                  <a:t>Yes as 33 is an integer.</a:t>
                </a:r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5520" y="4035616"/>
                <a:ext cx="2090637" cy="1169551"/>
              </a:xfrm>
              <a:prstGeom prst="rect">
                <a:avLst/>
              </a:prstGeom>
              <a:blipFill>
                <a:blip r:embed="rId6"/>
                <a:stretch>
                  <a:fillRect l="-875" t="-1042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170746" y="2051171"/>
                <a:ext cx="2770092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          4      7       10     13    16…..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/>
                  <a:t>State the nth term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</a:rPr>
                  <a:t>                 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0746" y="2051171"/>
                <a:ext cx="2770092" cy="738664"/>
              </a:xfrm>
              <a:prstGeom prst="rect">
                <a:avLst/>
              </a:prstGeom>
              <a:blipFill>
                <a:blip r:embed="rId7"/>
                <a:stretch>
                  <a:fillRect l="-659" t="-8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Curved Down Arrow 10"/>
          <p:cNvSpPr/>
          <p:nvPr/>
        </p:nvSpPr>
        <p:spPr>
          <a:xfrm>
            <a:off x="3719032" y="1937416"/>
            <a:ext cx="452846" cy="14711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7" name="Curved Down Arrow 36"/>
          <p:cNvSpPr/>
          <p:nvPr/>
        </p:nvSpPr>
        <p:spPr>
          <a:xfrm>
            <a:off x="4174160" y="1923013"/>
            <a:ext cx="452846" cy="14711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8" name="Curved Down Arrow 37"/>
          <p:cNvSpPr/>
          <p:nvPr/>
        </p:nvSpPr>
        <p:spPr>
          <a:xfrm>
            <a:off x="4605793" y="1935354"/>
            <a:ext cx="452846" cy="14711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9" name="Curved Down Arrow 38"/>
          <p:cNvSpPr/>
          <p:nvPr/>
        </p:nvSpPr>
        <p:spPr>
          <a:xfrm>
            <a:off x="5031011" y="1937416"/>
            <a:ext cx="452846" cy="14711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13060" y="1641639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+3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171065" y="1629057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+3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614803" y="1629057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+3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049330" y="1646804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+3</a:t>
            </a:r>
          </a:p>
        </p:txBody>
      </p:sp>
      <p:sp>
        <p:nvSpPr>
          <p:cNvPr id="47" name="Curved Down Arrow 46"/>
          <p:cNvSpPr/>
          <p:nvPr/>
        </p:nvSpPr>
        <p:spPr>
          <a:xfrm>
            <a:off x="3274839" y="1932520"/>
            <a:ext cx="452846" cy="147113"/>
          </a:xfrm>
          <a:prstGeom prst="curvedDownArrow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291391" y="161030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-3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100504" y="200118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+1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79026" y="1403257"/>
            <a:ext cx="3269373" cy="1330974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5718466" y="1165362"/>
            <a:ext cx="9475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Pattern 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646147" y="1159979"/>
            <a:ext cx="9475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Pattern 2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950869" y="1173224"/>
            <a:ext cx="9475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Pattern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/>
              <p:cNvSpPr txBox="1"/>
              <p:nvPr/>
            </p:nvSpPr>
            <p:spPr>
              <a:xfrm>
                <a:off x="5718465" y="2663108"/>
                <a:ext cx="5144624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/>
                  <a:t>Hint:</a:t>
                </a:r>
                <a:r>
                  <a:rPr lang="en-GB" sz="1400" dirty="0"/>
                  <a:t> Firstly write down the </a:t>
                </a:r>
              </a:p>
              <a:p>
                <a:r>
                  <a:rPr lang="en-GB" sz="1400" dirty="0"/>
                  <a:t>number of matchsticks in </a:t>
                </a:r>
              </a:p>
              <a:p>
                <a:r>
                  <a:rPr lang="en-GB" sz="1400" dirty="0"/>
                  <a:t>each image:</a:t>
                </a:r>
              </a:p>
              <a:p>
                <a:r>
                  <a:rPr lang="en-GB" sz="1400" dirty="0"/>
                  <a:t>             </a:t>
                </a:r>
                <a14:m>
                  <m:oMath xmlns:m="http://schemas.openxmlformats.org/officeDocument/2006/math">
                    <m:r>
                      <a:rPr lang="en-GB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    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8465" y="2663108"/>
                <a:ext cx="5144624" cy="1015663"/>
              </a:xfrm>
              <a:prstGeom prst="rect">
                <a:avLst/>
              </a:prstGeom>
              <a:blipFill>
                <a:blip r:embed="rId9"/>
                <a:stretch>
                  <a:fillRect l="-355" t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2" name="Table 31"/>
          <p:cNvGraphicFramePr>
            <a:graphicFrameLocks noGrp="1"/>
          </p:cNvGraphicFramePr>
          <p:nvPr>
            <p:extLst/>
          </p:nvPr>
        </p:nvGraphicFramePr>
        <p:xfrm>
          <a:off x="8409456" y="2745162"/>
          <a:ext cx="2468691" cy="57861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22897">
                  <a:extLst>
                    <a:ext uri="{9D8B030D-6E8A-4147-A177-3AD203B41FA5}">
                      <a16:colId xmlns:a16="http://schemas.microsoft.com/office/drawing/2014/main" val="334598836"/>
                    </a:ext>
                  </a:extLst>
                </a:gridCol>
                <a:gridCol w="822897">
                  <a:extLst>
                    <a:ext uri="{9D8B030D-6E8A-4147-A177-3AD203B41FA5}">
                      <a16:colId xmlns:a16="http://schemas.microsoft.com/office/drawing/2014/main" val="3789933624"/>
                    </a:ext>
                  </a:extLst>
                </a:gridCol>
                <a:gridCol w="822897">
                  <a:extLst>
                    <a:ext uri="{9D8B030D-6E8A-4147-A177-3AD203B41FA5}">
                      <a16:colId xmlns:a16="http://schemas.microsoft.com/office/drawing/2014/main" val="1867625062"/>
                    </a:ext>
                  </a:extLst>
                </a:gridCol>
              </a:tblGrid>
              <a:tr h="23663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Pattern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Pattern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Pattern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7151012"/>
                  </a:ext>
                </a:extLst>
              </a:tr>
              <a:tr h="30429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7529650"/>
                  </a:ext>
                </a:extLst>
              </a:tr>
            </a:tbl>
          </a:graphicData>
        </a:graphic>
      </p:graphicFrame>
      <p:sp>
        <p:nvSpPr>
          <p:cNvPr id="54" name="Curved Up Arrow 53"/>
          <p:cNvSpPr/>
          <p:nvPr/>
        </p:nvSpPr>
        <p:spPr>
          <a:xfrm>
            <a:off x="8801586" y="3345120"/>
            <a:ext cx="818137" cy="1828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Curved Up Arrow 55"/>
          <p:cNvSpPr/>
          <p:nvPr/>
        </p:nvSpPr>
        <p:spPr>
          <a:xfrm>
            <a:off x="9643800" y="3363886"/>
            <a:ext cx="921434" cy="16411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9006108" y="3479411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+7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9895966" y="3473675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+7</a:t>
            </a:r>
          </a:p>
        </p:txBody>
      </p:sp>
      <p:sp>
        <p:nvSpPr>
          <p:cNvPr id="59" name="Curved Up Arrow 58"/>
          <p:cNvSpPr/>
          <p:nvPr/>
        </p:nvSpPr>
        <p:spPr>
          <a:xfrm>
            <a:off x="8240136" y="3377108"/>
            <a:ext cx="517529" cy="150893"/>
          </a:xfrm>
          <a:prstGeom prst="curvedUpArrow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312790" y="3468984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-7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000009" y="2973667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6" name="Rectangle 5"/>
          <p:cNvSpPr/>
          <p:nvPr/>
        </p:nvSpPr>
        <p:spPr>
          <a:xfrm>
            <a:off x="9186447" y="2213333"/>
            <a:ext cx="18163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State the nth term. 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5601789" y="1412972"/>
            <a:ext cx="43542" cy="3733794"/>
          </a:xfrm>
          <a:prstGeom prst="line">
            <a:avLst/>
          </a:prstGeom>
          <a:ln w="28575">
            <a:solidFill>
              <a:srgbClr val="870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5644606" y="3910150"/>
            <a:ext cx="5225258" cy="17417"/>
          </a:xfrm>
          <a:prstGeom prst="line">
            <a:avLst/>
          </a:prstGeom>
          <a:ln w="28575">
            <a:solidFill>
              <a:srgbClr val="870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116561" y="1341320"/>
            <a:ext cx="25827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/>
              <a:t>Linear/arithmetic </a:t>
            </a:r>
            <a:r>
              <a:rPr lang="en-GB" sz="1600" b="1" dirty="0"/>
              <a:t>sequence: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9145090" y="1613089"/>
            <a:ext cx="1829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Linear sequences with a picture: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662643" y="3933331"/>
            <a:ext cx="21044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/>
              <a:t>Geometric sequence e.g.  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7182640" y="3873284"/>
            <a:ext cx="2770092" cy="717309"/>
            <a:chOff x="6555099" y="3992279"/>
            <a:chExt cx="2770092" cy="717309"/>
          </a:xfrm>
        </p:grpSpPr>
        <p:sp>
          <p:nvSpPr>
            <p:cNvPr id="64" name="TextBox 63"/>
            <p:cNvSpPr txBox="1"/>
            <p:nvPr/>
          </p:nvSpPr>
          <p:spPr>
            <a:xfrm>
              <a:off x="6555099" y="4401811"/>
              <a:ext cx="27700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          4        12       36     108...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7097413" y="3992279"/>
              <a:ext cx="4171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×3</a:t>
              </a:r>
            </a:p>
          </p:txBody>
        </p:sp>
        <p:sp>
          <p:nvSpPr>
            <p:cNvPr id="68" name="Curved Down Arrow 67"/>
            <p:cNvSpPr/>
            <p:nvPr/>
          </p:nvSpPr>
          <p:spPr>
            <a:xfrm>
              <a:off x="7086769" y="4297314"/>
              <a:ext cx="452846" cy="147113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9" name="Curved Down Arrow 68"/>
            <p:cNvSpPr/>
            <p:nvPr/>
          </p:nvSpPr>
          <p:spPr>
            <a:xfrm>
              <a:off x="7550584" y="4287714"/>
              <a:ext cx="452846" cy="147113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0" name="Curved Down Arrow 69"/>
            <p:cNvSpPr/>
            <p:nvPr/>
          </p:nvSpPr>
          <p:spPr>
            <a:xfrm>
              <a:off x="8023097" y="4304211"/>
              <a:ext cx="452846" cy="147113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546820" y="3994081"/>
              <a:ext cx="4171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×3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8007034" y="4014364"/>
              <a:ext cx="4171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×3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3" name="TextBox 72"/>
              <p:cNvSpPr txBox="1"/>
              <p:nvPr/>
            </p:nvSpPr>
            <p:spPr>
              <a:xfrm>
                <a:off x="5644607" y="4502515"/>
                <a:ext cx="532166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/>
                  <a:t>Quadratic sequence e.g.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200" i="1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sz="1200" dirty="0"/>
                  <a:t> Find the first 3 numbers in the sequence</a:t>
                </a:r>
              </a:p>
            </p:txBody>
          </p:sp>
        </mc:Choice>
        <mc:Fallback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4607" y="4502515"/>
                <a:ext cx="5321662" cy="307777"/>
              </a:xfrm>
              <a:prstGeom prst="rect">
                <a:avLst/>
              </a:prstGeom>
              <a:blipFill>
                <a:blip r:embed="rId10"/>
                <a:stretch>
                  <a:fillRect l="-344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5644607" y="4760779"/>
                <a:ext cx="18089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First term: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+4=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en-GB" sz="1400" dirty="0"/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4607" y="4760779"/>
                <a:ext cx="1808957" cy="307777"/>
              </a:xfrm>
              <a:prstGeom prst="rect">
                <a:avLst/>
              </a:prstGeom>
              <a:blipFill>
                <a:blip r:embed="rId11"/>
                <a:stretch>
                  <a:fillRect l="-1010" t="-2000" b="-2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4" name="TextBox 73"/>
              <p:cNvSpPr txBox="1"/>
              <p:nvPr/>
            </p:nvSpPr>
            <p:spPr>
              <a:xfrm>
                <a:off x="5662456" y="4982882"/>
                <a:ext cx="20257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Second term: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+4=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endParaRPr lang="en-GB" sz="1400" dirty="0"/>
              </a:p>
            </p:txBody>
          </p:sp>
        </mc:Choice>
        <mc:Fallback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2456" y="4982882"/>
                <a:ext cx="2025747" cy="307777"/>
              </a:xfrm>
              <a:prstGeom prst="rect">
                <a:avLst/>
              </a:prstGeom>
              <a:blipFill>
                <a:blip r:embed="rId12"/>
                <a:stretch>
                  <a:fillRect l="-904" b="-215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5" name="TextBox 74"/>
              <p:cNvSpPr txBox="1"/>
              <p:nvPr/>
            </p:nvSpPr>
            <p:spPr>
              <a:xfrm>
                <a:off x="7972583" y="4757678"/>
                <a:ext cx="19091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Third term: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+4=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</a:rPr>
                  <a:t>13</a:t>
                </a:r>
              </a:p>
            </p:txBody>
          </p:sp>
        </mc:Choice>
        <mc:Fallback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2583" y="4757678"/>
                <a:ext cx="1909177" cy="307777"/>
              </a:xfrm>
              <a:prstGeom prst="rect">
                <a:avLst/>
              </a:prstGeom>
              <a:blipFill>
                <a:blip r:embed="rId13"/>
                <a:stretch>
                  <a:fillRect l="-958" r="-319" b="-215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0527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328</Words>
  <Application>Microsoft Office PowerPoint</Application>
  <PresentationFormat>Widescreen</PresentationFormat>
  <Paragraphs>76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Jones (BRI)</dc:creator>
  <cp:lastModifiedBy>M Jones (BRI)</cp:lastModifiedBy>
  <cp:revision>14</cp:revision>
  <dcterms:created xsi:type="dcterms:W3CDTF">2023-02-09T10:29:29Z</dcterms:created>
  <dcterms:modified xsi:type="dcterms:W3CDTF">2023-02-09T11:43:47Z</dcterms:modified>
</cp:coreProperties>
</file>