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53DDB-25D5-4400-876A-89AFB6B7B4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26E96-0B75-4A53-ADF1-6D675DF69E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13D81-823B-41DD-A905-E6CEB1A3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C296-6E3E-4823-9082-F0622B498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2B2CD-ADA2-4BB8-B8C8-FD1B6126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41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6B4D-B14B-4A8C-BD61-35DF46458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853CA4-5DFC-4B01-A7FF-2938EE96EC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84FBF-BD96-47DC-A8A2-B6989A553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7179C-DD5F-4BB5-9A94-1FA8FDAB8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C4E345-027A-44EF-82DD-D49CFB3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19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234AE-5D44-4460-BE4A-E5C11B1077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ECBF97-F017-4763-99F6-502E1F1E0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D4F2D-36DC-45D7-AB03-5E36481E88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BC832-B6B1-443B-A861-47AECBCD7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7FECDC-AFC8-4213-BC2D-730726F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85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C8920-E8C4-45A5-96C2-BE86EB626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D7973-935E-47B8-A1DE-A1D6E51ED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9300A6-3F1A-4368-B8A6-90CD7F46A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368EE-C653-473B-8F5A-B3FCB8A2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A94BD-2057-438B-85EB-756C87E0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149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DFD50-B7A8-41C1-907D-BC6E11FB1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FAD68-D87F-4370-926E-68E71A82D1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8A8BE-BCCE-4D3F-A49B-4E442D51E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6B9B68-2AE3-4AA1-A875-569C1C5B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1812FF-5B17-4B39-8708-04041704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771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F746-B70B-4BDA-ABC0-3A5A0294C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0A804-6CA8-46DB-94E0-D73A498B85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BF9D86-761E-4109-B7D1-86AD7D5D37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28541-26BE-4B1B-B449-6616D66AE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601CB4-B274-4C4D-A053-42CAADFE0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B0BC20-251E-4235-9EF3-A7FD0CEDA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289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01982-F6DF-4AC3-B7C7-DC2BA4985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F35AE2-E973-422B-93AE-96750E475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35801A-320D-44CC-B48D-D018FEC5D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A1B66-4C76-4F50-869A-60243B255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C8B1E9-0DCA-423E-BA88-C25D54D682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E916AF-CE44-48AA-BF6D-440E9F83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F8A409-9026-468F-80BA-9C71790F9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F1D9B3-F472-4AB3-BB98-141EA95A5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490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FA59A-794D-44C0-82F2-188BAAF63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0BAA5-BDCC-45F5-AA84-C41CBE50D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EBAE0-E5E6-449F-A276-7A7B28423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48C95F-A54D-44D5-9505-212C6A61F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966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9B2DE-9A18-4604-87CA-A759D809E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11C8A-C3C8-45DA-A444-31F62D72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612E0-3963-4B4D-8F70-03F85F2E7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82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BE83-DF80-403D-B180-7EA809101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559E2-FFA1-42E2-BB59-F678711E8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61355-A57A-46F8-B5F8-8CF044C18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41C0C-8FE9-4139-89D8-FDC4D1B28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1AC6B3-8F61-4574-8B0A-3960B8F38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1EEDD-C2EE-41C1-B2D1-0EA4B15A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47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CB88F-10F4-4D0A-927B-D73F4E413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5AF466-6FD4-46F7-9008-EAC597BEB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42631-3823-4132-9A71-1FD59EC9C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2102C-4A10-4293-9D85-C95267739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B47EB-209F-41CC-9AB6-93D8B4825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FEF50C-1FBB-459E-BEE5-7AEF7933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365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AAD502-D14D-4909-A4B1-3B1D7B63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9D50E2-0ACF-408F-BB62-6CCEA4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31430B-CE9C-4F53-9B10-151747A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AC2DA-4C28-41BE-920B-5812C6EDD286}" type="datetimeFigureOut">
              <a:rPr lang="en-GB" smtClean="0"/>
              <a:t>09/02/2023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FDF4B-3EE3-4076-AE71-D12D37E4D6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CBD92-2312-48F6-8A69-5F6DAC71D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CBBA-C1D0-4DBD-8B3E-71BC69813C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092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24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REFLECTION AND ROTATION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77972" y="4963484"/>
            <a:ext cx="1623075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Rotate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Clockwise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Anticlockwise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Centre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Degrees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Reflect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Mirror image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60573" y="1151233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668486" y="1200330"/>
            <a:ext cx="7215331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232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5232665" y="6336266"/>
                <a:ext cx="5746661" cy="43088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ANSWERS: a) reflection,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sz="1100" dirty="0"/>
                  <a:t> b) reflection</a:t>
                </a:r>
                <a14:m>
                  <m:oMath xmlns:m="http://schemas.openxmlformats.org/officeDocument/2006/math">
                    <m:r>
                      <a:rPr lang="en-GB" sz="11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/>
                  <a:t> c) rotation, centre (0,0), 90</a:t>
                </a:r>
                <a:r>
                  <a:rPr lang="en-GB" sz="1100" baseline="30000" dirty="0"/>
                  <a:t>o</a:t>
                </a:r>
                <a:r>
                  <a:rPr lang="en-GB" sz="1100" dirty="0"/>
                  <a:t> anticlockwise</a:t>
                </a:r>
              </a:p>
              <a:p>
                <a:r>
                  <a:rPr lang="en-GB" sz="1100" dirty="0"/>
                  <a:t> d) rotation, centre (0,0), 180</a:t>
                </a:r>
                <a:r>
                  <a:rPr lang="en-GB" sz="1100" baseline="30000" dirty="0"/>
                  <a:t>o</a:t>
                </a:r>
                <a:r>
                  <a:rPr lang="en-GB" sz="1100" dirty="0"/>
                  <a:t>  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232665" y="6336266"/>
                <a:ext cx="5746661" cy="430887"/>
              </a:xfrm>
              <a:prstGeom prst="rect">
                <a:avLst/>
              </a:prstGeom>
              <a:blipFill>
                <a:blip r:embed="rId3"/>
                <a:stretch>
                  <a:fillRect t="-84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349430" y="5366272"/>
            <a:ext cx="2040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639-641, 652, 653,654,648,649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5473" y="1200887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1274778" y="1512001"/>
                <a:ext cx="236540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 </a:t>
                </a:r>
                <a:r>
                  <a:rPr lang="en-GB" sz="1200" b="1" dirty="0"/>
                  <a:t>reflection</a:t>
                </a:r>
                <a:r>
                  <a:rPr lang="en-GB" sz="1200" dirty="0"/>
                  <a:t> creates a mirror image of a shape on a coordinate graph. The mirror line is given by an equation </a:t>
                </a:r>
                <a:r>
                  <a:rPr lang="en-GB" sz="1200" dirty="0" err="1"/>
                  <a:t>eg</a:t>
                </a:r>
                <a:r>
                  <a:rPr lang="en-GB" sz="1200" dirty="0"/>
                  <a:t>.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=2, 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=2,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GB" sz="1200" dirty="0"/>
                  <a:t>The shape does not change in size.</a:t>
                </a:r>
                <a:endParaRPr lang="en-GB" sz="1200" b="1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778" y="1512001"/>
                <a:ext cx="2365402" cy="1200329"/>
              </a:xfrm>
              <a:prstGeom prst="rect">
                <a:avLst/>
              </a:prstGeom>
              <a:blipFill>
                <a:blip r:embed="rId4"/>
                <a:stretch>
                  <a:fillRect r="-1031" b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1274778" y="2640996"/>
            <a:ext cx="23654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 </a:t>
            </a:r>
            <a:r>
              <a:rPr lang="en-GB" sz="1200" b="1" dirty="0"/>
              <a:t>rotation</a:t>
            </a:r>
            <a:r>
              <a:rPr lang="en-GB" sz="1200" dirty="0"/>
              <a:t> turns a shape on a coordinate grid from a given point. The shape does not change size but does change orientation.</a:t>
            </a:r>
            <a:endParaRPr lang="en-GB" sz="12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2766" y="3533600"/>
            <a:ext cx="768490" cy="704114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1305886" y="4255133"/>
            <a:ext cx="916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Clockwise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60890" y="3549654"/>
            <a:ext cx="780930" cy="705478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2280453" y="4267990"/>
            <a:ext cx="12617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Anticlockwise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656611" y="1817058"/>
                <a:ext cx="242334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Reflect shape A in the line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sz="1600" dirty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GB" sz="1600" dirty="0"/>
                  <a:t> Label it B.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6611" y="1817058"/>
                <a:ext cx="2423343" cy="584775"/>
              </a:xfrm>
              <a:prstGeom prst="rect">
                <a:avLst/>
              </a:prstGeom>
              <a:blipFill>
                <a:blip r:embed="rId7"/>
                <a:stretch>
                  <a:fillRect l="-1511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42837" y="2370439"/>
            <a:ext cx="2093289" cy="2127569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5017511" y="2504765"/>
            <a:ext cx="7218" cy="1909744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Right Triangle 15"/>
          <p:cNvSpPr/>
          <p:nvPr/>
        </p:nvSpPr>
        <p:spPr>
          <a:xfrm>
            <a:off x="4411229" y="2667406"/>
            <a:ext cx="443886" cy="629952"/>
          </a:xfrm>
          <a:prstGeom prst="rtTriangle">
            <a:avLst/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708644" y="4372407"/>
                <a:ext cx="7975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644" y="4372407"/>
                <a:ext cx="797591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4582509" y="2970881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C2781"/>
                </a:solidFill>
              </a:rPr>
              <a:t>B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8502464" y="1807667"/>
            <a:ext cx="2285999" cy="2690340"/>
            <a:chOff x="4811486" y="1807667"/>
            <a:chExt cx="2285999" cy="2690340"/>
          </a:xfrm>
        </p:grpSpPr>
        <p:sp>
          <p:nvSpPr>
            <p:cNvPr id="69" name="Rectangle 68"/>
            <p:cNvSpPr/>
            <p:nvPr/>
          </p:nvSpPr>
          <p:spPr>
            <a:xfrm>
              <a:off x="4811486" y="1807667"/>
              <a:ext cx="2285999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600" dirty="0"/>
                <a:t>Rotate shape B from the point (-1, -2)</a:t>
              </a:r>
            </a:p>
            <a:p>
              <a:r>
                <a:rPr lang="en-GB" sz="1600" dirty="0"/>
                <a:t>(-1,-2), clockwise, 90</a:t>
              </a:r>
              <a:r>
                <a:rPr lang="en-GB" sz="1600" baseline="30000" dirty="0"/>
                <a:t>o</a:t>
              </a:r>
              <a:r>
                <a:rPr lang="en-GB" sz="1600" dirty="0"/>
                <a:t>. Label it C.</a:t>
              </a: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855170" y="2348656"/>
              <a:ext cx="2079234" cy="2149351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5559972" y="3602758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FF0000"/>
                  </a:solidFill>
                </a:rPr>
                <a:t>x</a:t>
              </a:r>
            </a:p>
          </p:txBody>
        </p:sp>
        <p:sp>
          <p:nvSpPr>
            <p:cNvPr id="32" name="Right Triangle 31"/>
            <p:cNvSpPr/>
            <p:nvPr/>
          </p:nvSpPr>
          <p:spPr>
            <a:xfrm>
              <a:off x="6004046" y="3329258"/>
              <a:ext cx="321066" cy="308336"/>
            </a:xfrm>
            <a:prstGeom prst="rtTriangl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942473" y="3396580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rgbClr val="2C2781"/>
                  </a:solidFill>
                </a:rPr>
                <a:t>C</a:t>
              </a:r>
            </a:p>
          </p:txBody>
        </p:sp>
      </p:grpSp>
      <p:pic>
        <p:nvPicPr>
          <p:cNvPr id="43" name="Picture 4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99404" y="2357233"/>
            <a:ext cx="2127074" cy="217631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4" name="Rectangle 93"/>
              <p:cNvSpPr/>
              <p:nvPr/>
            </p:nvSpPr>
            <p:spPr>
              <a:xfrm>
                <a:off x="6136564" y="1810330"/>
                <a:ext cx="242334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Reflect shape A in the line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 dirty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. Label it B.</a:t>
                </a:r>
              </a:p>
            </p:txBody>
          </p:sp>
        </mc:Choice>
        <mc:Fallback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6564" y="1810330"/>
                <a:ext cx="2423343" cy="584775"/>
              </a:xfrm>
              <a:prstGeom prst="rect">
                <a:avLst/>
              </a:prstGeom>
              <a:blipFill>
                <a:blip r:embed="rId12"/>
                <a:stretch>
                  <a:fillRect l="-1511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/>
              <p:cNvSpPr txBox="1"/>
              <p:nvPr/>
            </p:nvSpPr>
            <p:spPr>
              <a:xfrm>
                <a:off x="6089471" y="4380002"/>
                <a:ext cx="8031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9471" y="4380002"/>
                <a:ext cx="803169" cy="369332"/>
              </a:xfrm>
              <a:prstGeom prst="rect">
                <a:avLst/>
              </a:prstGeom>
              <a:blipFill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V="1">
            <a:off x="6258122" y="2522183"/>
            <a:ext cx="1921405" cy="1917112"/>
          </a:xfrm>
          <a:prstGeom prst="line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6" name="Right Triangle 95"/>
          <p:cNvSpPr/>
          <p:nvPr/>
        </p:nvSpPr>
        <p:spPr>
          <a:xfrm>
            <a:off x="7218823" y="2679311"/>
            <a:ext cx="321066" cy="308336"/>
          </a:xfrm>
          <a:prstGeom prst="rtTriangl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7166663" y="2698018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C2781"/>
                </a:solidFill>
              </a:rPr>
              <a:t>B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277871" y="4982559"/>
            <a:ext cx="5435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Describe the </a:t>
            </a:r>
            <a:r>
              <a:rPr lang="en-GB" sz="1200" b="1" dirty="0"/>
              <a:t>single </a:t>
            </a:r>
            <a:r>
              <a:rPr lang="en-GB" sz="1200" dirty="0"/>
              <a:t>transformation you see on each coordinate grid from A to B:</a:t>
            </a:r>
            <a:endParaRPr lang="en-GB" sz="1200" b="1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11885" y="5196873"/>
            <a:ext cx="978363" cy="100004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6763030" y="5179920"/>
            <a:ext cx="999822" cy="100263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050947" y="5179920"/>
            <a:ext cx="983373" cy="100722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335456" y="5188396"/>
            <a:ext cx="980421" cy="985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12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TRANSLATION AND ENLARGEMENT</a:t>
            </a:r>
            <a:endParaRPr lang="en-GB" sz="3600" dirty="0">
              <a:ln w="0"/>
              <a:solidFill>
                <a:srgbClr val="2C278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950025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12671" y="1201783"/>
            <a:ext cx="2399205" cy="3686634"/>
          </a:xfrm>
          <a:prstGeom prst="roundRect">
            <a:avLst>
              <a:gd name="adj" fmla="val 13037"/>
            </a:avLst>
          </a:prstGeom>
          <a:noFill/>
          <a:ln w="38100">
            <a:solidFill>
              <a:srgbClr val="F9B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2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GB" sz="13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477972" y="4963484"/>
            <a:ext cx="1623075" cy="1819058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Translation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Enlargement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Scale factor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Centre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Positive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  <a:latin typeface="Calibri" panose="020F0502020204030204" pitchFamily="34" charset="0"/>
              </a:rPr>
              <a:t>Negative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460573" y="1151233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3668486" y="1200330"/>
            <a:ext cx="7215331" cy="3688088"/>
          </a:xfrm>
          <a:prstGeom prst="roundRect">
            <a:avLst>
              <a:gd name="adj" fmla="val 784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232665" y="4963484"/>
            <a:ext cx="5705260" cy="1275680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5232665" y="6283077"/>
                <a:ext cx="5746661" cy="53726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/>
                  <a:t>ANSWERS: a) translation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GB" sz="11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1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100" i="1">
                                <a:latin typeface="Cambria Math" panose="02040503050406030204" pitchFamily="18" charset="0"/>
                              </a:rPr>
                              <m:t>−6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100" dirty="0"/>
                  <a:t> b) translation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GB" sz="11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1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GB" sz="11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100" dirty="0"/>
                  <a:t>  c) enlarge, centre (-4,2) scale factor 2                    d) enlarge, centre (1,-2)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100" dirty="0"/>
                  <a:t>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232665" y="6283077"/>
                <a:ext cx="5746661" cy="537263"/>
              </a:xfrm>
              <a:prstGeom prst="rect">
                <a:avLst/>
              </a:prstGeom>
              <a:blipFill>
                <a:blip r:embed="rId3"/>
                <a:stretch>
                  <a:fillRect t="-11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1275828" y="5365471"/>
            <a:ext cx="20404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rgbClr val="32A7DF"/>
                </a:solidFill>
              </a:rPr>
              <a:t>637,638,650, 642-645, 651</a:t>
            </a:r>
          </a:p>
        </p:txBody>
      </p:sp>
      <p:sp>
        <p:nvSpPr>
          <p:cNvPr id="4" name="Rectangle 3"/>
          <p:cNvSpPr/>
          <p:nvPr/>
        </p:nvSpPr>
        <p:spPr>
          <a:xfrm>
            <a:off x="1365473" y="1200887"/>
            <a:ext cx="2067883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Key Concepts</a:t>
            </a:r>
          </a:p>
          <a:p>
            <a:pPr algn="ctr"/>
            <a:endParaRPr lang="en-GB" sz="1400" b="1" dirty="0"/>
          </a:p>
          <a:p>
            <a:pPr algn="ctr"/>
            <a:endParaRPr lang="en-GB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1274778" y="1512001"/>
                <a:ext cx="2365402" cy="1638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 </a:t>
                </a:r>
                <a:r>
                  <a:rPr lang="en-GB" sz="1200" b="1" dirty="0"/>
                  <a:t>translation</a:t>
                </a:r>
                <a:r>
                  <a:rPr lang="en-GB" sz="1200" dirty="0"/>
                  <a:t> moves a shape on a coordinate grid. Vectors are used to instruct the movement:</a:t>
                </a:r>
              </a:p>
              <a:p>
                <a:endParaRPr lang="en-GB" sz="1200" b="1" dirty="0"/>
              </a:p>
              <a:p>
                <a:endParaRPr lang="en-GB" sz="12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GB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GB" b="1" i="1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778" y="1512001"/>
                <a:ext cx="2365402" cy="16380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1271663" y="3583588"/>
            <a:ext cx="23654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An </a:t>
            </a:r>
            <a:r>
              <a:rPr lang="en-GB" sz="1200" b="1" dirty="0"/>
              <a:t>enlargement</a:t>
            </a:r>
            <a:r>
              <a:rPr lang="en-GB" sz="1200" dirty="0"/>
              <a:t> changes the size of an image using a scale factor from a given point.</a:t>
            </a:r>
            <a:endParaRPr lang="en-GB" sz="1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713221" y="1622002"/>
                <a:ext cx="2423343" cy="6346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Translate shape A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num>
                          <m:den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/>
                  <a:t>. Label it B</a:t>
                </a: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221" y="1622002"/>
                <a:ext cx="2423343" cy="634661"/>
              </a:xfrm>
              <a:prstGeom prst="rect">
                <a:avLst/>
              </a:prstGeom>
              <a:blipFill>
                <a:blip r:embed="rId5"/>
                <a:stretch>
                  <a:fillRect l="-1256" b="-1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/>
          <p:nvPr/>
        </p:nvGrpSpPr>
        <p:grpSpPr>
          <a:xfrm>
            <a:off x="3833373" y="2213999"/>
            <a:ext cx="2093289" cy="2127569"/>
            <a:chOff x="2699836" y="2370438"/>
            <a:chExt cx="2093289" cy="2127569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699836" y="2370438"/>
              <a:ext cx="2093289" cy="2127569"/>
            </a:xfrm>
            <a:prstGeom prst="rect">
              <a:avLst/>
            </a:prstGeom>
          </p:spPr>
        </p:pic>
        <p:sp>
          <p:nvSpPr>
            <p:cNvPr id="16" name="Right Triangle 15"/>
            <p:cNvSpPr/>
            <p:nvPr/>
          </p:nvSpPr>
          <p:spPr>
            <a:xfrm>
              <a:off x="3574464" y="3007272"/>
              <a:ext cx="443886" cy="629952"/>
            </a:xfrm>
            <a:prstGeom prst="rtTriangle">
              <a:avLst/>
            </a:prstGeom>
            <a:noFill/>
            <a:ln w="19050">
              <a:solidFill>
                <a:srgbClr val="FF0000"/>
              </a:solidFill>
            </a:ln>
            <a:scene3d>
              <a:camera prst="orthographicFront">
                <a:rot lat="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574464" y="3273562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2C2781"/>
                  </a:solidFill>
                </a:rPr>
                <a:t>B</a:t>
              </a:r>
            </a:p>
          </p:txBody>
        </p:sp>
      </p:grpSp>
      <p:sp>
        <p:nvSpPr>
          <p:cNvPr id="94" name="Rectangle 93"/>
          <p:cNvSpPr/>
          <p:nvPr/>
        </p:nvSpPr>
        <p:spPr>
          <a:xfrm>
            <a:off x="6136564" y="1638638"/>
            <a:ext cx="24233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Enlarge shape A by scale factor 2 from point P.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277871" y="4982559"/>
            <a:ext cx="56059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Describe the </a:t>
            </a:r>
            <a:r>
              <a:rPr lang="en-GB" sz="1200" b="1" dirty="0"/>
              <a:t>single </a:t>
            </a:r>
            <a:r>
              <a:rPr lang="en-GB" sz="1200" dirty="0"/>
              <a:t>transformation you see on each coordinate grid from A to B:</a:t>
            </a:r>
            <a:endParaRPr lang="en-GB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27204" y="2216549"/>
            <a:ext cx="1242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Positive-Right</a:t>
            </a:r>
          </a:p>
          <a:p>
            <a:r>
              <a:rPr lang="en-GB" sz="1400" dirty="0"/>
              <a:t>Negative - Left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20862" y="2851717"/>
            <a:ext cx="1390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Positive-Up</a:t>
            </a:r>
          </a:p>
          <a:p>
            <a:r>
              <a:rPr lang="en-GB" sz="1400" dirty="0"/>
              <a:t>Negative - Down</a:t>
            </a:r>
          </a:p>
        </p:txBody>
      </p:sp>
      <p:cxnSp>
        <p:nvCxnSpPr>
          <p:cNvPr id="10" name="Straight Arrow Connector 9"/>
          <p:cNvCxnSpPr>
            <a:endCxn id="5" idx="1"/>
          </p:cNvCxnSpPr>
          <p:nvPr/>
        </p:nvCxnSpPr>
        <p:spPr>
          <a:xfrm flipV="1">
            <a:off x="1777362" y="2478160"/>
            <a:ext cx="149843" cy="11530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45" idx="1"/>
          </p:cNvCxnSpPr>
          <p:nvPr/>
        </p:nvCxnSpPr>
        <p:spPr>
          <a:xfrm>
            <a:off x="1754590" y="3007273"/>
            <a:ext cx="166273" cy="1060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98120" y="5204410"/>
            <a:ext cx="1182701" cy="99852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12440" y="5203993"/>
            <a:ext cx="1161327" cy="100486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061943" y="2188706"/>
            <a:ext cx="2308365" cy="2261375"/>
          </a:xfrm>
          <a:prstGeom prst="rect">
            <a:avLst/>
          </a:prstGeom>
        </p:spPr>
      </p:pic>
      <p:sp>
        <p:nvSpPr>
          <p:cNvPr id="28" name="Right Triangle 27"/>
          <p:cNvSpPr/>
          <p:nvPr/>
        </p:nvSpPr>
        <p:spPr>
          <a:xfrm>
            <a:off x="6768894" y="3445948"/>
            <a:ext cx="922950" cy="263902"/>
          </a:xfrm>
          <a:prstGeom prst="rtTriangle">
            <a:avLst/>
          </a:prstGeom>
          <a:noFill/>
          <a:ln w="19050">
            <a:solidFill>
              <a:srgbClr val="FF0000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072212" y="5208134"/>
            <a:ext cx="1169758" cy="98842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8531" y="2227281"/>
            <a:ext cx="2205190" cy="22155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7" name="Rectangle 56"/>
              <p:cNvSpPr/>
              <p:nvPr/>
            </p:nvSpPr>
            <p:spPr>
              <a:xfrm>
                <a:off x="8585518" y="1664759"/>
                <a:ext cx="2423343" cy="708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/>
                  <a:t>Enlarge shape A by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600" dirty="0"/>
                  <a:t> from point P.</a:t>
                </a:r>
              </a:p>
            </p:txBody>
          </p:sp>
        </mc:Choice>
        <mc:Fallback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5518" y="1664759"/>
                <a:ext cx="2423343" cy="708527"/>
              </a:xfrm>
              <a:prstGeom prst="rect">
                <a:avLst/>
              </a:prstGeom>
              <a:blipFill>
                <a:blip r:embed="rId12"/>
                <a:stretch>
                  <a:fillRect l="-1256" t="-2586" b="-8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ight Triangle 35"/>
          <p:cNvSpPr/>
          <p:nvPr/>
        </p:nvSpPr>
        <p:spPr>
          <a:xfrm>
            <a:off x="9250679" y="3583588"/>
            <a:ext cx="313510" cy="570409"/>
          </a:xfrm>
          <a:prstGeom prst="rtTriangl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479361" y="340237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C2781"/>
                </a:solidFill>
              </a:rPr>
              <a:t>B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9203009" y="3830334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C2781"/>
                </a:solidFill>
              </a:rPr>
              <a:t>B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908975" y="345033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2C2781"/>
                </a:solidFill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778433" y="3812903"/>
            <a:ext cx="2888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2C2781"/>
                </a:solidFill>
              </a:rPr>
              <a:t>A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40417" y="5167318"/>
            <a:ext cx="1210562" cy="102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8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354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15</cp:revision>
  <dcterms:created xsi:type="dcterms:W3CDTF">2023-02-09T10:29:29Z</dcterms:created>
  <dcterms:modified xsi:type="dcterms:W3CDTF">2023-02-09T11:51:00Z</dcterms:modified>
</cp:coreProperties>
</file>