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REFLECTION AND ROTATION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2671" y="1201783"/>
            <a:ext cx="2399205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477972" y="4963484"/>
            <a:ext cx="1623075" cy="181905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Rotate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Clockwise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Anticlockwise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Centre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Degrees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Reflect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Mirror image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60573" y="1151233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668486" y="1200330"/>
            <a:ext cx="7215331" cy="368808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32665" y="4963484"/>
            <a:ext cx="5705260" cy="127568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5232665" y="6336266"/>
                <a:ext cx="5746661" cy="43088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ANSWERS: a) reflection,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100" dirty="0"/>
                  <a:t> b) reflection</a:t>
                </a:r>
                <a14:m>
                  <m:oMath xmlns:m="http://schemas.openxmlformats.org/officeDocument/2006/math">
                    <m:r>
                      <a:rPr lang="en-GB" sz="11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100" dirty="0"/>
                  <a:t> c) rotation, centre (0,0), 90</a:t>
                </a:r>
                <a:r>
                  <a:rPr lang="en-GB" sz="1100" baseline="30000" dirty="0"/>
                  <a:t>o</a:t>
                </a:r>
                <a:r>
                  <a:rPr lang="en-GB" sz="1100" dirty="0"/>
                  <a:t> anticlockwise</a:t>
                </a:r>
              </a:p>
              <a:p>
                <a:r>
                  <a:rPr lang="en-GB" sz="1100" dirty="0"/>
                  <a:t> d) rotation, centre (0,0), 180</a:t>
                </a:r>
                <a:r>
                  <a:rPr lang="en-GB" sz="1100" baseline="30000" dirty="0"/>
                  <a:t>o</a:t>
                </a:r>
                <a:r>
                  <a:rPr lang="en-GB" sz="1100" dirty="0"/>
                  <a:t>  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5232665" y="6336266"/>
                <a:ext cx="5746661" cy="430887"/>
              </a:xfrm>
              <a:prstGeom prst="rect">
                <a:avLst/>
              </a:prstGeom>
              <a:blipFill>
                <a:blip r:embed="rId3"/>
                <a:stretch>
                  <a:fillRect t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349430" y="5366272"/>
            <a:ext cx="204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639-641, 652, 653,654,648,649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5473" y="1200887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1274778" y="1512001"/>
                <a:ext cx="236540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 </a:t>
                </a:r>
                <a:r>
                  <a:rPr lang="en-GB" sz="1200" b="1" dirty="0"/>
                  <a:t>reflection</a:t>
                </a:r>
                <a:r>
                  <a:rPr lang="en-GB" sz="1200" dirty="0"/>
                  <a:t> creates a mirror image of a shape on a coordinate graph. The mirror line is given by an equation </a:t>
                </a:r>
                <a:r>
                  <a:rPr lang="en-GB" sz="1200" dirty="0" err="1"/>
                  <a:t>eg</a:t>
                </a:r>
                <a:r>
                  <a:rPr lang="en-GB" sz="1200" dirty="0"/>
                  <a:t>.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=2,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GB" sz="1200" dirty="0"/>
                  <a:t>The shape does not change in size.</a:t>
                </a:r>
                <a:endParaRPr lang="en-GB" sz="1200" b="1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778" y="1512001"/>
                <a:ext cx="2365402" cy="1200329"/>
              </a:xfrm>
              <a:prstGeom prst="rect">
                <a:avLst/>
              </a:prstGeom>
              <a:blipFill>
                <a:blip r:embed="rId4"/>
                <a:stretch>
                  <a:fillRect r="-103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1274778" y="2640996"/>
            <a:ext cx="2365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 </a:t>
            </a:r>
            <a:r>
              <a:rPr lang="en-GB" sz="1200" b="1" dirty="0"/>
              <a:t>rotation</a:t>
            </a:r>
            <a:r>
              <a:rPr lang="en-GB" sz="1200" dirty="0"/>
              <a:t> turns a shape on a coordinate grid from a given point. The shape does not change size but does change orientation.</a:t>
            </a:r>
            <a:endParaRPr lang="en-GB" sz="12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2766" y="3533600"/>
            <a:ext cx="768490" cy="704114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305886" y="4255133"/>
            <a:ext cx="916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Clockwise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60890" y="3549654"/>
            <a:ext cx="780930" cy="705478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2280453" y="4267990"/>
            <a:ext cx="1261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Anticlockwise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656611" y="1817058"/>
                <a:ext cx="242334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/>
                  <a:t>Reflect shape A in the line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sz="1600" dirty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1600" dirty="0"/>
                  <a:t> Label it B.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611" y="1817058"/>
                <a:ext cx="2423343" cy="584775"/>
              </a:xfrm>
              <a:prstGeom prst="rect">
                <a:avLst/>
              </a:prstGeom>
              <a:blipFill>
                <a:blip r:embed="rId7"/>
                <a:stretch>
                  <a:fillRect l="-1511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42837" y="2370439"/>
            <a:ext cx="2093289" cy="2127569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5017511" y="2504765"/>
            <a:ext cx="7218" cy="1909744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Right Triangle 15"/>
          <p:cNvSpPr/>
          <p:nvPr/>
        </p:nvSpPr>
        <p:spPr>
          <a:xfrm>
            <a:off x="4411229" y="2667406"/>
            <a:ext cx="443886" cy="629952"/>
          </a:xfrm>
          <a:prstGeom prst="rtTriangle">
            <a:avLst/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708644" y="4372407"/>
                <a:ext cx="797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644" y="4372407"/>
                <a:ext cx="79759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582509" y="297088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C2781"/>
                </a:solidFill>
              </a:rPr>
              <a:t>B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8502464" y="1807667"/>
            <a:ext cx="2285999" cy="2690340"/>
            <a:chOff x="4811486" y="1807667"/>
            <a:chExt cx="2285999" cy="2690340"/>
          </a:xfrm>
        </p:grpSpPr>
        <p:sp>
          <p:nvSpPr>
            <p:cNvPr id="69" name="Rectangle 68"/>
            <p:cNvSpPr/>
            <p:nvPr/>
          </p:nvSpPr>
          <p:spPr>
            <a:xfrm>
              <a:off x="4811486" y="1807667"/>
              <a:ext cx="2285999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/>
                <a:t>Rotate shape B from the point (-1, -2)</a:t>
              </a:r>
            </a:p>
            <a:p>
              <a:r>
                <a:rPr lang="en-GB" sz="1600" dirty="0"/>
                <a:t>(-1,-2), clockwise, 90</a:t>
              </a:r>
              <a:r>
                <a:rPr lang="en-GB" sz="1600" baseline="30000" dirty="0"/>
                <a:t>o</a:t>
              </a:r>
              <a:r>
                <a:rPr lang="en-GB" sz="1600" dirty="0"/>
                <a:t>. Label it C.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855170" y="2348656"/>
              <a:ext cx="2079234" cy="2149351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5559972" y="360275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2" name="Right Triangle 31"/>
            <p:cNvSpPr/>
            <p:nvPr/>
          </p:nvSpPr>
          <p:spPr>
            <a:xfrm>
              <a:off x="6004046" y="3329258"/>
              <a:ext cx="321066" cy="308336"/>
            </a:xfrm>
            <a:prstGeom prst="rtTriangl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2473" y="3396580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2C2781"/>
                  </a:solidFill>
                </a:rPr>
                <a:t>C</a:t>
              </a:r>
            </a:p>
          </p:txBody>
        </p:sp>
      </p:grpSp>
      <p:pic>
        <p:nvPicPr>
          <p:cNvPr id="43" name="Picture 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99404" y="2357233"/>
            <a:ext cx="2127074" cy="217631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4" name="Rectangle 93"/>
              <p:cNvSpPr/>
              <p:nvPr/>
            </p:nvSpPr>
            <p:spPr>
              <a:xfrm>
                <a:off x="6136564" y="1810330"/>
                <a:ext cx="242334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/>
                  <a:t>Reflect shape A in the line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/>
                  <a:t>. Label it B.</a:t>
                </a:r>
              </a:p>
            </p:txBody>
          </p:sp>
        </mc:Choice>
        <mc:Fallback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564" y="1810330"/>
                <a:ext cx="2423343" cy="584775"/>
              </a:xfrm>
              <a:prstGeom prst="rect">
                <a:avLst/>
              </a:prstGeom>
              <a:blipFill>
                <a:blip r:embed="rId12"/>
                <a:stretch>
                  <a:fillRect l="-1511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/>
              <p:cNvSpPr txBox="1"/>
              <p:nvPr/>
            </p:nvSpPr>
            <p:spPr>
              <a:xfrm>
                <a:off x="6089471" y="4380002"/>
                <a:ext cx="803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471" y="4380002"/>
                <a:ext cx="803169" cy="369332"/>
              </a:xfrm>
              <a:prstGeom prst="rect">
                <a:avLst/>
              </a:prstGeom>
              <a:blipFill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6258122" y="2522183"/>
            <a:ext cx="1921405" cy="1917112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6" name="Right Triangle 95"/>
          <p:cNvSpPr/>
          <p:nvPr/>
        </p:nvSpPr>
        <p:spPr>
          <a:xfrm>
            <a:off x="7218823" y="2679311"/>
            <a:ext cx="321066" cy="308336"/>
          </a:xfrm>
          <a:prstGeom prst="rtTriangl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7166663" y="269801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C2781"/>
                </a:solidFill>
              </a:rPr>
              <a:t>B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277871" y="4982559"/>
            <a:ext cx="5435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Describe the </a:t>
            </a:r>
            <a:r>
              <a:rPr lang="en-GB" sz="1200" b="1" dirty="0"/>
              <a:t>single </a:t>
            </a:r>
            <a:r>
              <a:rPr lang="en-GB" sz="1200" dirty="0"/>
              <a:t>transformation you see on each coordinate grid from A to B:</a:t>
            </a:r>
            <a:endParaRPr lang="en-GB" sz="1200" b="1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11885" y="5196873"/>
            <a:ext cx="978363" cy="100004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763030" y="5179920"/>
            <a:ext cx="999822" cy="100263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50947" y="5179920"/>
            <a:ext cx="983373" cy="100722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335456" y="5188396"/>
            <a:ext cx="980421" cy="98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2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TRANSLATION AND ENLARGEMENT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2671" y="1201783"/>
            <a:ext cx="2399205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477972" y="4963484"/>
            <a:ext cx="1623075" cy="181905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Translation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Enlargement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Scale factor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Centre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Positive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Negative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60573" y="1151233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668486" y="1200330"/>
            <a:ext cx="7215331" cy="368808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32665" y="4963484"/>
            <a:ext cx="5705260" cy="127568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5232665" y="6283077"/>
                <a:ext cx="5746661" cy="53726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ANSWERS: a) translation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11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1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100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100" dirty="0"/>
                  <a:t> b) translation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11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1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11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100" dirty="0"/>
                  <a:t>  c) enlarge, centre (-4,2) scale factor 2                    d) enlarge, centre (1,-2)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1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100" dirty="0"/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5232665" y="6283077"/>
                <a:ext cx="5746661" cy="537263"/>
              </a:xfrm>
              <a:prstGeom prst="rect">
                <a:avLst/>
              </a:prstGeom>
              <a:blipFill>
                <a:blip r:embed="rId3"/>
                <a:stretch>
                  <a:fillRect t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275828" y="5365471"/>
            <a:ext cx="204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637,638,650, 642-645, 651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5473" y="1200887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1274778" y="1512001"/>
                <a:ext cx="2365402" cy="1638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 </a:t>
                </a:r>
                <a:r>
                  <a:rPr lang="en-GB" sz="1200" b="1" dirty="0"/>
                  <a:t>translation</a:t>
                </a:r>
                <a:r>
                  <a:rPr lang="en-GB" sz="1200" dirty="0"/>
                  <a:t> moves a shape on a coordinate grid. Vectors are used to instruct the movement:</a:t>
                </a:r>
              </a:p>
              <a:p>
                <a:endParaRPr lang="en-GB" sz="1200" b="1" dirty="0"/>
              </a:p>
              <a:p>
                <a:endParaRPr lang="en-GB" sz="12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778" y="1512001"/>
                <a:ext cx="2365402" cy="16380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1271663" y="3583588"/>
            <a:ext cx="2365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An </a:t>
            </a:r>
            <a:r>
              <a:rPr lang="en-GB" sz="1200" b="1" dirty="0"/>
              <a:t>enlargement</a:t>
            </a:r>
            <a:r>
              <a:rPr lang="en-GB" sz="1200" dirty="0"/>
              <a:t> changes the size of an image using a scale factor from a given point.</a:t>
            </a:r>
            <a:endParaRPr lang="en-GB" sz="1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713221" y="1622002"/>
                <a:ext cx="2423343" cy="6346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/>
                  <a:t>Translate shape A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num>
                          <m:den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/>
                  <a:t>. Label it B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221" y="1622002"/>
                <a:ext cx="2423343" cy="634661"/>
              </a:xfrm>
              <a:prstGeom prst="rect">
                <a:avLst/>
              </a:prstGeom>
              <a:blipFill>
                <a:blip r:embed="rId5"/>
                <a:stretch>
                  <a:fillRect l="-1256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3833373" y="2213999"/>
            <a:ext cx="2093289" cy="2127569"/>
            <a:chOff x="2699836" y="2370438"/>
            <a:chExt cx="2093289" cy="212756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99836" y="2370438"/>
              <a:ext cx="2093289" cy="2127569"/>
            </a:xfrm>
            <a:prstGeom prst="rect">
              <a:avLst/>
            </a:prstGeom>
          </p:spPr>
        </p:pic>
        <p:sp>
          <p:nvSpPr>
            <p:cNvPr id="16" name="Right Triangle 15"/>
            <p:cNvSpPr/>
            <p:nvPr/>
          </p:nvSpPr>
          <p:spPr>
            <a:xfrm>
              <a:off x="3574464" y="3007272"/>
              <a:ext cx="443886" cy="629952"/>
            </a:xfrm>
            <a:prstGeom prst="rtTriangle">
              <a:avLst/>
            </a:prstGeom>
            <a:noFill/>
            <a:ln w="19050">
              <a:solidFill>
                <a:srgbClr val="FF0000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74464" y="3273562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2C2781"/>
                  </a:solidFill>
                </a:rPr>
                <a:t>B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136564" y="1638638"/>
            <a:ext cx="24233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Enlarge shape A by scale factor 2 from point P.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277871" y="4982559"/>
            <a:ext cx="5605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Describe the </a:t>
            </a:r>
            <a:r>
              <a:rPr lang="en-GB" sz="1200" b="1" dirty="0"/>
              <a:t>single </a:t>
            </a:r>
            <a:r>
              <a:rPr lang="en-GB" sz="1200" dirty="0"/>
              <a:t>transformation you see on each coordinate grid from A to B:</a:t>
            </a:r>
            <a:endParaRPr lang="en-GB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27204" y="2216549"/>
            <a:ext cx="1242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Positive-Right</a:t>
            </a:r>
          </a:p>
          <a:p>
            <a:r>
              <a:rPr lang="en-GB" sz="1400" dirty="0"/>
              <a:t>Negative - Left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20862" y="2851717"/>
            <a:ext cx="1390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Positive-Up</a:t>
            </a:r>
          </a:p>
          <a:p>
            <a:r>
              <a:rPr lang="en-GB" sz="1400" dirty="0"/>
              <a:t>Negative - Down</a:t>
            </a:r>
          </a:p>
        </p:txBody>
      </p:sp>
      <p:cxnSp>
        <p:nvCxnSpPr>
          <p:cNvPr id="10" name="Straight Arrow Connector 9"/>
          <p:cNvCxnSpPr>
            <a:endCxn id="5" idx="1"/>
          </p:cNvCxnSpPr>
          <p:nvPr/>
        </p:nvCxnSpPr>
        <p:spPr>
          <a:xfrm flipV="1">
            <a:off x="1777362" y="2478160"/>
            <a:ext cx="149843" cy="1153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5" idx="1"/>
          </p:cNvCxnSpPr>
          <p:nvPr/>
        </p:nvCxnSpPr>
        <p:spPr>
          <a:xfrm>
            <a:off x="1754590" y="3007273"/>
            <a:ext cx="166273" cy="1060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8120" y="5204410"/>
            <a:ext cx="1182701" cy="99852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12440" y="5203993"/>
            <a:ext cx="1161327" cy="100486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61943" y="2188706"/>
            <a:ext cx="2308365" cy="2261375"/>
          </a:xfrm>
          <a:prstGeom prst="rect">
            <a:avLst/>
          </a:prstGeom>
        </p:spPr>
      </p:pic>
      <p:sp>
        <p:nvSpPr>
          <p:cNvPr id="28" name="Right Triangle 27"/>
          <p:cNvSpPr/>
          <p:nvPr/>
        </p:nvSpPr>
        <p:spPr>
          <a:xfrm>
            <a:off x="6768894" y="3445948"/>
            <a:ext cx="922950" cy="263902"/>
          </a:xfrm>
          <a:prstGeom prst="rtTriangle">
            <a:avLst/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72212" y="5208134"/>
            <a:ext cx="1169758" cy="98842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8531" y="2227281"/>
            <a:ext cx="2205190" cy="22155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8585518" y="1664759"/>
                <a:ext cx="2423343" cy="708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/>
                  <a:t>Enlarge shape A by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/>
                  <a:t> from point P.</a:t>
                </a:r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518" y="1664759"/>
                <a:ext cx="2423343" cy="708527"/>
              </a:xfrm>
              <a:prstGeom prst="rect">
                <a:avLst/>
              </a:prstGeom>
              <a:blipFill>
                <a:blip r:embed="rId12"/>
                <a:stretch>
                  <a:fillRect l="-1256" t="-2586" b="-8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ight Triangle 35"/>
          <p:cNvSpPr/>
          <p:nvPr/>
        </p:nvSpPr>
        <p:spPr>
          <a:xfrm>
            <a:off x="9250679" y="3583588"/>
            <a:ext cx="313510" cy="570409"/>
          </a:xfrm>
          <a:prstGeom prst="rtTriangl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7479361" y="340237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C2781"/>
                </a:solidFill>
              </a:rPr>
              <a:t>B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203009" y="383033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C2781"/>
                </a:solidFill>
              </a:rPr>
              <a:t>B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908975" y="34503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C2781"/>
                </a:solidFill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778433" y="3812903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2C2781"/>
                </a:solidFill>
              </a:rPr>
              <a:t>A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40417" y="5167318"/>
            <a:ext cx="1210562" cy="102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08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354</Words>
  <Application>Microsoft Office PowerPoint</Application>
  <PresentationFormat>Widescreen</PresentationFormat>
  <Paragraphs>81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15</cp:revision>
  <dcterms:created xsi:type="dcterms:W3CDTF">2023-02-09T10:29:29Z</dcterms:created>
  <dcterms:modified xsi:type="dcterms:W3CDTF">2023-02-09T11:51:00Z</dcterms:modified>
</cp:coreProperties>
</file>