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FA459D-C3A2-EBD3-0610-61B3554A5D53}" v="264" dt="2023-03-20T10:53:46.222"/>
    <p1510:client id="{935FC5C5-B6A6-9CCB-5A3D-8771DCDE0DB3}" v="126" dt="2023-03-20T12:02:20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Hewitt (BRI)" userId="S::jhewitt@bri.leap-mat.org.uk::ca1557e5-aee7-4c06-be7b-d6ccb045fa11" providerId="AD" clId="Web-{4DFA459D-C3A2-EBD3-0610-61B3554A5D53}"/>
    <pc:docChg chg="modSld">
      <pc:chgData name="J Hewitt (BRI)" userId="S::jhewitt@bri.leap-mat.org.uk::ca1557e5-aee7-4c06-be7b-d6ccb045fa11" providerId="AD" clId="Web-{4DFA459D-C3A2-EBD3-0610-61B3554A5D53}" dt="2023-03-20T10:53:46.222" v="253"/>
      <pc:docMkLst>
        <pc:docMk/>
      </pc:docMkLst>
      <pc:sldChg chg="addSp delSp modSp">
        <pc:chgData name="J Hewitt (BRI)" userId="S::jhewitt@bri.leap-mat.org.uk::ca1557e5-aee7-4c06-be7b-d6ccb045fa11" providerId="AD" clId="Web-{4DFA459D-C3A2-EBD3-0610-61B3554A5D53}" dt="2023-03-20T10:53:46.222" v="253"/>
        <pc:sldMkLst>
          <pc:docMk/>
          <pc:sldMk cId="1917618602" sldId="256"/>
        </pc:sldMkLst>
        <pc:spChg chg="add mod">
          <ac:chgData name="J Hewitt (BRI)" userId="S::jhewitt@bri.leap-mat.org.uk::ca1557e5-aee7-4c06-be7b-d6ccb045fa11" providerId="AD" clId="Web-{4DFA459D-C3A2-EBD3-0610-61B3554A5D53}" dt="2023-03-20T10:51:38.720" v="219" actId="14100"/>
          <ac:spMkLst>
            <pc:docMk/>
            <pc:sldMk cId="1917618602" sldId="256"/>
            <ac:spMk id="3" creationId="{81AE62FE-CD00-6459-91F3-6B136221342B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52:45.659" v="235"/>
          <ac:spMkLst>
            <pc:docMk/>
            <pc:sldMk cId="1917618602" sldId="256"/>
            <ac:spMk id="4" creationId="{4F755B69-EEFF-43CF-82B4-784377B93CDF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1:45.735" v="221" actId="14100"/>
          <ac:spMkLst>
            <pc:docMk/>
            <pc:sldMk cId="1917618602" sldId="256"/>
            <ac:spMk id="5" creationId="{194926A1-5756-E70D-3102-124EF8C6DE4E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1:26.472" v="3" actId="20577"/>
          <ac:spMkLst>
            <pc:docMk/>
            <pc:sldMk cId="1917618602" sldId="256"/>
            <ac:spMk id="6" creationId="{7AEB2227-3884-4F4D-8D5E-3660F0A9C7EC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2.604" v="63"/>
          <ac:spMkLst>
            <pc:docMk/>
            <pc:sldMk cId="1917618602" sldId="256"/>
            <ac:spMk id="7" creationId="{3FB5CE96-CC9C-449E-AAC4-85FC8C9BB8B2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2:16.239" v="16" actId="20577"/>
          <ac:spMkLst>
            <pc:docMk/>
            <pc:sldMk cId="1917618602" sldId="256"/>
            <ac:spMk id="8" creationId="{A3A78E53-5844-4F2A-95C0-25ED3C36C4F6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9:23.420" v="177" actId="14100"/>
          <ac:spMkLst>
            <pc:docMk/>
            <pc:sldMk cId="1917618602" sldId="256"/>
            <ac:spMk id="9" creationId="{8B9BA9A6-DAE2-4E9C-802F-38E04B855E40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50:30.593" v="196" actId="20577"/>
          <ac:spMkLst>
            <pc:docMk/>
            <pc:sldMk cId="1917618602" sldId="256"/>
            <ac:spMk id="10" creationId="{2D537D8A-E3B5-4017-B1E5-E39252A866FF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53:30.753" v="244" actId="20577"/>
          <ac:spMkLst>
            <pc:docMk/>
            <pc:sldMk cId="1917618602" sldId="256"/>
            <ac:spMk id="11" creationId="{4FE2FCFC-CEA2-47A8-A4B2-CAD19217CF27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2:29.033" v="229" actId="20577"/>
          <ac:spMkLst>
            <pc:docMk/>
            <pc:sldMk cId="1917618602" sldId="256"/>
            <ac:spMk id="14" creationId="{11D537CE-C32C-89BA-A838-8A8FE26FD70A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3:06.706" v="240" actId="14100"/>
          <ac:spMkLst>
            <pc:docMk/>
            <pc:sldMk cId="1917618602" sldId="256"/>
            <ac:spMk id="15" creationId="{C3F149BA-B5E9-0159-5FB2-EF7C288AC723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5.213" v="65"/>
          <ac:spMkLst>
            <pc:docMk/>
            <pc:sldMk cId="1917618602" sldId="256"/>
            <ac:spMk id="17" creationId="{12AB9796-3B0D-498E-87BC-C59D895B0BE3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4.119" v="64"/>
          <ac:spMkLst>
            <pc:docMk/>
            <pc:sldMk cId="1917618602" sldId="256"/>
            <ac:spMk id="25" creationId="{AAA0F68D-363E-42F0-8CD0-B46722600009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6.222" v="253"/>
          <ac:spMkLst>
            <pc:docMk/>
            <pc:sldMk cId="1917618602" sldId="256"/>
            <ac:spMk id="28" creationId="{37C9BC68-6F17-4E86-8BB0-272569350CA4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3.472" v="251"/>
          <ac:spMkLst>
            <pc:docMk/>
            <pc:sldMk cId="1917618602" sldId="256"/>
            <ac:spMk id="30" creationId="{E871BDB9-CE09-4EF5-B573-2DFC5A086A1B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4.144" v="252"/>
          <ac:spMkLst>
            <pc:docMk/>
            <pc:sldMk cId="1917618602" sldId="256"/>
            <ac:spMk id="32" creationId="{1A0DC0B5-7B04-4C19-B55A-7222519DFED3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2.800" v="250"/>
          <ac:spMkLst>
            <pc:docMk/>
            <pc:sldMk cId="1917618602" sldId="256"/>
            <ac:spMk id="33" creationId="{07BD1150-8BFA-46E8-B62A-445B90950F6E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1.691" v="249"/>
          <ac:spMkLst>
            <pc:docMk/>
            <pc:sldMk cId="1917618602" sldId="256"/>
            <ac:spMk id="34" creationId="{3A9EE39A-3565-488D-A36D-80F8E01388BB}"/>
          </ac:spMkLst>
        </pc:spChg>
        <pc:picChg chg="add mod">
          <ac:chgData name="J Hewitt (BRI)" userId="S::jhewitt@bri.leap-mat.org.uk::ca1557e5-aee7-4c06-be7b-d6ccb045fa11" providerId="AD" clId="Web-{4DFA459D-C3A2-EBD3-0610-61B3554A5D53}" dt="2023-03-20T10:45:47.196" v="52" actId="1076"/>
          <ac:picMkLst>
            <pc:docMk/>
            <pc:sldMk cId="1917618602" sldId="256"/>
            <ac:picMk id="2" creationId="{FAFD5050-E0CA-EAAF-690E-864E47C55F08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7.988" v="245"/>
          <ac:picMkLst>
            <pc:docMk/>
            <pc:sldMk cId="1917618602" sldId="256"/>
            <ac:picMk id="16" creationId="{C0208221-1294-40BD-BD30-B46F1ECD7057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5.149" v="46"/>
          <ac:picMkLst>
            <pc:docMk/>
            <pc:sldMk cId="1917618602" sldId="256"/>
            <ac:picMk id="19" creationId="{9FD7BB57-AD0D-4BB0-931D-CF29A6F2BABD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8.582" v="246"/>
          <ac:picMkLst>
            <pc:docMk/>
            <pc:sldMk cId="1917618602" sldId="256"/>
            <ac:picMk id="23" creationId="{855EB537-9D78-464D-8865-5D57E6C4D430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4.664" v="45"/>
          <ac:picMkLst>
            <pc:docMk/>
            <pc:sldMk cId="1917618602" sldId="256"/>
            <ac:picMk id="24" creationId="{E90E4BCA-218B-40F5-BC67-F417D080AF05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8.586" v="47"/>
          <ac:picMkLst>
            <pc:docMk/>
            <pc:sldMk cId="1917618602" sldId="256"/>
            <ac:picMk id="26" creationId="{976D2ECF-3EE0-43AB-90D7-384B41896751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9.144" v="247"/>
          <ac:picMkLst>
            <pc:docMk/>
            <pc:sldMk cId="1917618602" sldId="256"/>
            <ac:picMk id="29" creationId="{17608CC2-5049-4F1A-897B-090E374178E2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9.847" v="248"/>
          <ac:picMkLst>
            <pc:docMk/>
            <pc:sldMk cId="1917618602" sldId="256"/>
            <ac:picMk id="31" creationId="{E9305BF7-5E7D-4B00-ACAF-150E875E69A9}"/>
          </ac:picMkLst>
        </pc:picChg>
      </pc:sldChg>
    </pc:docChg>
  </pc:docChgLst>
  <pc:docChgLst>
    <pc:chgData name="J Hewitt (BRI)" userId="S::jhewitt@bri.leap-mat.org.uk::ca1557e5-aee7-4c06-be7b-d6ccb045fa11" providerId="AD" clId="Web-{935FC5C5-B6A6-9CCB-5A3D-8771DCDE0DB3}"/>
    <pc:docChg chg="delSld modSld">
      <pc:chgData name="J Hewitt (BRI)" userId="S::jhewitt@bri.leap-mat.org.uk::ca1557e5-aee7-4c06-be7b-d6ccb045fa11" providerId="AD" clId="Web-{935FC5C5-B6A6-9CCB-5A3D-8771DCDE0DB3}" dt="2023-03-20T12:02:20.216" v="123" actId="20577"/>
      <pc:docMkLst>
        <pc:docMk/>
      </pc:docMkLst>
      <pc:sldChg chg="addSp delSp modSp">
        <pc:chgData name="J Hewitt (BRI)" userId="S::jhewitt@bri.leap-mat.org.uk::ca1557e5-aee7-4c06-be7b-d6ccb045fa11" providerId="AD" clId="Web-{935FC5C5-B6A6-9CCB-5A3D-8771DCDE0DB3}" dt="2023-03-20T12:02:20.216" v="123" actId="20577"/>
        <pc:sldMkLst>
          <pc:docMk/>
          <pc:sldMk cId="1917618602" sldId="256"/>
        </pc:sldMkLst>
        <pc:spChg chg="add mod">
          <ac:chgData name="J Hewitt (BRI)" userId="S::jhewitt@bri.leap-mat.org.uk::ca1557e5-aee7-4c06-be7b-d6ccb045fa11" providerId="AD" clId="Web-{935FC5C5-B6A6-9CCB-5A3D-8771DCDE0DB3}" dt="2023-03-20T11:46:13.995" v="49" actId="1076"/>
          <ac:spMkLst>
            <pc:docMk/>
            <pc:sldMk cId="1917618602" sldId="256"/>
            <ac:spMk id="4" creationId="{702FDF0F-C6C9-77D8-5163-4925619A5D40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4:55.131" v="36" actId="20577"/>
          <ac:spMkLst>
            <pc:docMk/>
            <pc:sldMk cId="1917618602" sldId="256"/>
            <ac:spMk id="7" creationId="{60759B3B-4B9C-FC9D-7878-F382859296F2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8.081" v="1"/>
          <ac:spMkLst>
            <pc:docMk/>
            <pc:sldMk cId="1917618602" sldId="256"/>
            <ac:spMk id="12" creationId="{9AAE08C1-64FA-4ED5-B947-448B262B6A4B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7.331" v="0"/>
          <ac:spMkLst>
            <pc:docMk/>
            <pc:sldMk cId="1917618602" sldId="256"/>
            <ac:spMk id="13" creationId="{8D16E87F-2963-45D9-8F1E-7005AF2B9FA1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6:28.387" v="51" actId="1076"/>
          <ac:spMkLst>
            <pc:docMk/>
            <pc:sldMk cId="1917618602" sldId="256"/>
            <ac:spMk id="16" creationId="{A4F7EEC5-A728-0A70-41A3-13F51781F67B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6:35.122" v="52" actId="1076"/>
          <ac:spMkLst>
            <pc:docMk/>
            <pc:sldMk cId="1917618602" sldId="256"/>
            <ac:spMk id="17" creationId="{71978B11-B577-EE63-CB67-6F038B67268F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50:28.887" v="73" actId="14100"/>
          <ac:spMkLst>
            <pc:docMk/>
            <pc:sldMk cId="1917618602" sldId="256"/>
            <ac:spMk id="18" creationId="{BD92731C-4CBB-5BC2-F59F-4666F5BCAE9A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2:02:20.216" v="123" actId="20577"/>
          <ac:spMkLst>
            <pc:docMk/>
            <pc:sldMk cId="1917618602" sldId="256"/>
            <ac:spMk id="19" creationId="{A2DE923C-C011-99EF-4866-9CAEDA089AA1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30.347" v="3"/>
          <ac:spMkLst>
            <pc:docMk/>
            <pc:sldMk cId="1917618602" sldId="256"/>
            <ac:spMk id="21" creationId="{254376CC-E5DD-469A-A70E-05BB1A79EB27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9.081" v="2"/>
          <ac:spMkLst>
            <pc:docMk/>
            <pc:sldMk cId="1917618602" sldId="256"/>
            <ac:spMk id="27" creationId="{AAF953BB-71E6-4F7B-928D-66655234BA7F}"/>
          </ac:spMkLst>
        </pc:spChg>
        <pc:picChg chg="mod">
          <ac:chgData name="J Hewitt (BRI)" userId="S::jhewitt@bri.leap-mat.org.uk::ca1557e5-aee7-4c06-be7b-d6ccb045fa11" providerId="AD" clId="Web-{935FC5C5-B6A6-9CCB-5A3D-8771DCDE0DB3}" dt="2023-03-20T11:33:42.524" v="6" actId="14100"/>
          <ac:picMkLst>
            <pc:docMk/>
            <pc:sldMk cId="1917618602" sldId="256"/>
            <ac:picMk id="2" creationId="{FAFD5050-E0CA-EAAF-690E-864E47C55F08}"/>
          </ac:picMkLst>
        </pc:picChg>
      </pc:sldChg>
      <pc:sldChg chg="del">
        <pc:chgData name="J Hewitt (BRI)" userId="S::jhewitt@bri.leap-mat.org.uk::ca1557e5-aee7-4c06-be7b-d6ccb045fa11" providerId="AD" clId="Web-{935FC5C5-B6A6-9CCB-5A3D-8771DCDE0DB3}" dt="2023-03-20T11:32:33.801" v="4"/>
        <pc:sldMkLst>
          <pc:docMk/>
          <pc:sldMk cId="3183947583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B271-CF67-4E94-B9FB-DB894D4F4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235A8-9BBB-4F76-BBE1-D9364A0CF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3FD6F-0C15-4EB6-867F-0E50129EF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6B779-7E58-4FF9-99E5-1C1E145E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363BB-E096-4656-B905-A9487F50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14FAC-30C5-4D94-B8D3-B247EF48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0D98-F254-4210-AA99-34F1F8322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75D64-EF93-412A-9265-69E32552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5287A-498E-4300-BF85-455303F6E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3F417-3851-45DE-8F12-E0D89F2C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5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1E4816-F134-4043-82E4-97357F229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FF286-25C0-4C25-99C7-7E95B0217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7EF1B-CDC2-4EF0-AA8C-83FEE605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F3297-E30D-4204-B3F8-0D39E4D8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61FDD-B1EC-49E8-939E-E4E4D228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7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29DC-3B81-4609-AA40-DF3E4BA0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6369A-F4D7-4B38-A369-5175DF70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CF85-A40C-49A1-BCCE-9A7F939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A14AA-D70C-4FEA-9C61-5BCA2C36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DF568-A92D-43E1-925F-6D100592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2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8FCD-CFD8-45F7-B6CE-D29FE41D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9F02-CD8D-4381-B10E-53DDB5676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1D016-D46A-49E6-AF9C-A1253965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76B4-B186-4449-9226-3CAE605F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1129C-2715-4D0C-8E35-78A19023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0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A8CD-5E96-40DB-AA76-E709DF16E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3ADE7-8407-40C6-AD7A-B7B8C979D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76B43-4570-454A-9C9F-9AB3C6A0E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86481-9BF8-4F8E-A151-2A4E561F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3F969-1483-4988-A4CF-784C7614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71663-C4E4-4011-B03C-A76958AB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9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2C0A-330D-44EF-A9CA-E48D1496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C4BD1-4623-40DD-A199-76F408CD3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CB1C8-D581-48CD-AB10-612551EAD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F8F5BC-C3CB-4ABD-9911-F01011E09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DF7EB-8443-463B-B61C-C785FEF65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5C41FD-7F13-4497-B630-71E6C97A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40666-7EE3-4F30-BEC7-99DA804A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E36C4-5F58-4E2E-9B46-BCC159A4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8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E1DC-5EFC-4032-885C-C7C3F723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09632-A2AB-42CB-A412-53B023C0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95B99-C35C-4E21-895A-7ABD3C4D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E3A9D-2A8B-443C-B7CB-B6B29B6E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60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83B10B-12A8-4A6C-8373-2A23A72E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98007-CF93-427D-9657-0E011661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7D64C-3DF0-46F0-AC44-FF4BB825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9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CAF7-539C-43C1-A70B-23C5182AC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64ECB-FE35-4276-A848-7B85FEB2B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6F191-17A6-43E5-B5C1-C36A370F9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597BD-FF2D-43DD-9C32-B3224677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56178-46D0-4E38-8563-5A380D0A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D3749-94AB-42FD-BEBD-486DA32A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2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38BC-A03D-46C4-B674-9A6483C6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5C874-82A3-4E3C-8BCC-A008C6F8E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FFF2A-D72E-4D6E-AD67-3830BC501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9E6BB-592C-444C-91DC-320CBF1D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13A71-F28C-4629-B85C-A22DF293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5D989-2D65-41EB-BBAA-35E9CA18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3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83AD3-FA9B-43CF-A28D-7AFB9D19E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7FC0B-515D-4B09-8B0D-A0D4D93C5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54FA6-DD09-4DEE-8103-897F8B916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83B0-F146-4614-A28B-21233B86DD5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3D5D2-0F27-4DBE-A553-0E211322B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4D378-AA73-4CCD-998A-A8B6EB269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3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1%2Ewebm&amp;parent=%2Fpersonal%2Fbfoxton%5Fbri%5Fleap%2Dmat%5Forg%5Fuk%2FDocuments%2FKnowledge%20Organisers%20%2D%20PDF%2FICT%2FY8%20ICT%2FHT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3%2Ewebm&amp;parent=%2Fpersonal%2Fbfoxton%5Fbri%5Fleap%2Dmat%5Forg%5Fuk%2FDocuments%2FKnowledge%20Organisers%20%2D%20PDF%2FICT%2FY8%20ICT%2FHT5" TargetMode="External"/><Relationship Id="rId4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2%2Ewebm&amp;parent=%2Fpersonal%2Fbfoxton%5Fbri%5Fleap%2Dmat%5Forg%5Fuk%2FDocuments%2FKnowledge%20Organisers%20%2D%20PDF%2FICT%2FY8%20ICT%2FHT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AEB2227-3884-4F4D-8D5E-3660F0A9C7EC}"/>
              </a:ext>
            </a:extLst>
          </p:cNvPr>
          <p:cNvSpPr/>
          <p:nvPr/>
        </p:nvSpPr>
        <p:spPr>
          <a:xfrm>
            <a:off x="-41198" y="165412"/>
            <a:ext cx="3754682" cy="40011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Knowledge </a:t>
            </a:r>
            <a:r>
              <a:rPr lang="en-US" sz="20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Organiser</a:t>
            </a:r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: </a:t>
            </a:r>
            <a:r>
              <a:rPr lang="en-US" sz="2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PhotoShop</a:t>
            </a:r>
            <a:endParaRPr lang="en-US" sz="2000" b="1" cap="none" spc="0" dirty="0" err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A78E53-5844-4F2A-95C0-25ED3C36C4F6}"/>
              </a:ext>
            </a:extLst>
          </p:cNvPr>
          <p:cNvSpPr/>
          <p:nvPr/>
        </p:nvSpPr>
        <p:spPr>
          <a:xfrm>
            <a:off x="134223" y="823626"/>
            <a:ext cx="2315361" cy="161907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Fake Content?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AI (Artificial Intelligence) can now generate content automatically.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Creating videos like this is known as a “deepfake”. In theory you can make anyone say anything, even if they never did. It creates a whole new issue when it comes to fake news</a:t>
            </a:r>
            <a:endParaRPr lang="en-GB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B9BA9A6-DAE2-4E9C-802F-38E04B855E40}"/>
              </a:ext>
            </a:extLst>
          </p:cNvPr>
          <p:cNvSpPr/>
          <p:nvPr/>
        </p:nvSpPr>
        <p:spPr>
          <a:xfrm>
            <a:off x="2661089" y="823625"/>
            <a:ext cx="2315361" cy="129634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ea typeface="+mn-lt"/>
                <a:cs typeface="+mn-lt"/>
              </a:rPr>
              <a:t>Reliability</a:t>
            </a:r>
            <a:r>
              <a:rPr lang="en-GB" sz="1100" dirty="0">
                <a:solidFill>
                  <a:schemeClr val="tx1"/>
                </a:solidFill>
              </a:rPr>
              <a:t>.</a:t>
            </a:r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with the Internet, no one checks what has been written. The website that looks like it has all of the answers to your history homework might just be incorrect.</a:t>
            </a:r>
            <a:endParaRPr lang="en-GB" sz="1400">
              <a:solidFill>
                <a:schemeClr val="tx1"/>
              </a:solidFill>
              <a:cs typeface="Calibri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D537D8A-E3B5-4017-B1E5-E39252A866FF}"/>
              </a:ext>
            </a:extLst>
          </p:cNvPr>
          <p:cNvSpPr/>
          <p:nvPr/>
        </p:nvSpPr>
        <p:spPr>
          <a:xfrm>
            <a:off x="2661088" y="2179453"/>
            <a:ext cx="2360184" cy="110956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Checking Reliability.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20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You need to double check things out for yourself - don't just believe what you read. You can do this by:</a:t>
            </a:r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2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FE2FCFC-CEA2-47A8-A4B2-CAD19217CF27}"/>
              </a:ext>
            </a:extLst>
          </p:cNvPr>
          <p:cNvSpPr/>
          <p:nvPr/>
        </p:nvSpPr>
        <p:spPr>
          <a:xfrm>
            <a:off x="232835" y="5003433"/>
            <a:ext cx="2315361" cy="181605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rtl="0"/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•.com, .org and </a:t>
            </a:r>
            <a:r>
              <a:rPr lang="en-GB" sz="1100" dirty="0" err="1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.net</a:t>
            </a:r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 can be purchased and used by any individual​</a:t>
            </a:r>
            <a:endParaRPr lang="en-US"/>
          </a:p>
          <a:p>
            <a:pPr rtl="0"/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•.</a:t>
            </a:r>
            <a:r>
              <a:rPr lang="en-GB" sz="1100" dirty="0" err="1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edu</a:t>
            </a:r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, .</a:t>
            </a:r>
            <a:r>
              <a:rPr lang="en-GB" sz="1100" dirty="0" err="1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sch</a:t>
            </a:r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 and .ac.uk are reserved for educational institutions​</a:t>
            </a:r>
          </a:p>
          <a:p>
            <a:pPr rtl="0"/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•.gov denotes a government website. </a:t>
            </a:r>
            <a:endParaRPr lang="en-GB" sz="110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" name="Picture 2" descr="A picture containing text, brush, tool&#10;&#10;Description automatically generated">
            <a:extLst>
              <a:ext uri="{FF2B5EF4-FFF2-40B4-BE49-F238E27FC236}">
                <a16:creationId xmlns:a16="http://schemas.microsoft.com/office/drawing/2014/main" id="{FAFD5050-E0CA-EAAF-690E-864E47C55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879" y="2661079"/>
            <a:ext cx="2241684" cy="2180623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1AE62FE-CD00-6459-91F3-6B136221342B}"/>
              </a:ext>
            </a:extLst>
          </p:cNvPr>
          <p:cNvSpPr/>
          <p:nvPr/>
        </p:nvSpPr>
        <p:spPr>
          <a:xfrm>
            <a:off x="2696946" y="3353828"/>
            <a:ext cx="2315362" cy="67926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28600" indent="-228600" algn="ctr">
              <a:buAutoNum type="arabicPeriod"/>
            </a:pPr>
            <a:r>
              <a:rPr lang="en-GB" sz="1100" b="1" dirty="0">
                <a:solidFill>
                  <a:schemeClr val="tx1"/>
                </a:solidFill>
                <a:cs typeface="Calibri"/>
              </a:rPr>
              <a:t>Can you find the same information/story in multiple places on Trust Worthy sites?</a:t>
            </a:r>
            <a:endParaRPr lang="en-US" sz="110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94926A1-5756-E70D-3102-124EF8C6DE4E}"/>
              </a:ext>
            </a:extLst>
          </p:cNvPr>
          <p:cNvSpPr/>
          <p:nvPr/>
        </p:nvSpPr>
        <p:spPr>
          <a:xfrm>
            <a:off x="2696947" y="4035145"/>
            <a:ext cx="2315361" cy="93027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cs typeface="Calibri"/>
              </a:rPr>
              <a:t>2. Does it sound believable? Does it look believable? Can you find any images the same/similar already publish online with other stories?</a:t>
            </a:r>
            <a:endParaRPr lang="en-US" sz="1100">
              <a:solidFill>
                <a:schemeClr val="tx1"/>
              </a:solidFill>
              <a:cs typeface="Calibri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1D537CE-C32C-89BA-A838-8A8FE26FD70A}"/>
              </a:ext>
            </a:extLst>
          </p:cNvPr>
          <p:cNvSpPr/>
          <p:nvPr/>
        </p:nvSpPr>
        <p:spPr>
          <a:xfrm>
            <a:off x="2696946" y="4967475"/>
            <a:ext cx="2315361" cy="188949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cs typeface="Calibri"/>
              </a:rPr>
              <a:t>3. Check the following: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•The </a:t>
            </a: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date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 for when it was last written</a:t>
            </a:r>
            <a:endParaRPr lang="en-GB" sz="105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•The </a:t>
            </a: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author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 of the information</a:t>
            </a:r>
            <a:endParaRPr lang="en-GB" sz="105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•The </a:t>
            </a: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sources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 of the information</a:t>
            </a:r>
            <a:endParaRPr lang="en-GB" sz="105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•The website </a:t>
            </a: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URL</a:t>
            </a:r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C3F149BA-B5E9-0159-5FB2-EF7C288AC723}"/>
              </a:ext>
            </a:extLst>
          </p:cNvPr>
          <p:cNvSpPr/>
          <p:nvPr/>
        </p:nvSpPr>
        <p:spPr>
          <a:xfrm>
            <a:off x="2241176" y="6006353"/>
            <a:ext cx="1021976" cy="331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02FDF0F-C6C9-77D8-5163-4925619A5D40}"/>
              </a:ext>
            </a:extLst>
          </p:cNvPr>
          <p:cNvSpPr/>
          <p:nvPr/>
        </p:nvSpPr>
        <p:spPr>
          <a:xfrm>
            <a:off x="5852862" y="679850"/>
            <a:ext cx="2315361" cy="304309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err="1">
                <a:solidFill>
                  <a:schemeClr val="tx1"/>
                </a:solidFill>
                <a:cs typeface="Calibri"/>
              </a:rPr>
              <a:t>PhotoShop</a:t>
            </a:r>
            <a:r>
              <a:rPr lang="en-GB" sz="1400" b="1" dirty="0">
                <a:solidFill>
                  <a:schemeClr val="tx1"/>
                </a:solidFill>
                <a:cs typeface="Calibri"/>
              </a:rPr>
              <a:t> Video Tutorials: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0759B3B-4B9C-FC9D-7878-F382859296F2}"/>
              </a:ext>
            </a:extLst>
          </p:cNvPr>
          <p:cNvSpPr/>
          <p:nvPr/>
        </p:nvSpPr>
        <p:spPr>
          <a:xfrm>
            <a:off x="6175625" y="1285764"/>
            <a:ext cx="1667773" cy="14952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cs typeface="Calibri"/>
                <a:hlinkClick r:id="rId3"/>
              </a:rPr>
              <a:t>PhotoShop Tutorial 1</a:t>
            </a:r>
            <a:endParaRPr lang="en-GB" sz="1600">
              <a:cs typeface="Calibri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4F7EEC5-A728-0A70-41A3-13F51781F67B}"/>
              </a:ext>
            </a:extLst>
          </p:cNvPr>
          <p:cNvSpPr/>
          <p:nvPr/>
        </p:nvSpPr>
        <p:spPr>
          <a:xfrm>
            <a:off x="6233134" y="2953537"/>
            <a:ext cx="1667773" cy="14952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dirty="0">
                <a:cs typeface="Calibri"/>
                <a:hlinkClick r:id="rId4"/>
              </a:rPr>
              <a:t>PhotoShop Tutorial 2</a:t>
            </a:r>
            <a:endParaRPr lang="en-GB" sz="1600">
              <a:cs typeface="Calibri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1978B11-B577-EE63-CB67-6F038B67268F}"/>
              </a:ext>
            </a:extLst>
          </p:cNvPr>
          <p:cNvSpPr/>
          <p:nvPr/>
        </p:nvSpPr>
        <p:spPr>
          <a:xfrm>
            <a:off x="6233134" y="4621310"/>
            <a:ext cx="1667773" cy="14952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dirty="0">
                <a:cs typeface="Calibri"/>
                <a:hlinkClick r:id="rId5"/>
              </a:rPr>
              <a:t>PhotoShop Tutorial 3</a:t>
            </a:r>
            <a:endParaRPr lang="en-GB" sz="1600">
              <a:cs typeface="Calibri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D92731C-4CBB-5BC2-F59F-4666F5BCAE9A}"/>
              </a:ext>
            </a:extLst>
          </p:cNvPr>
          <p:cNvSpPr/>
          <p:nvPr/>
        </p:nvSpPr>
        <p:spPr>
          <a:xfrm>
            <a:off x="9306977" y="4116"/>
            <a:ext cx="2746681" cy="202164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b="1" dirty="0">
                <a:solidFill>
                  <a:schemeClr val="tx1"/>
                </a:solidFill>
                <a:cs typeface="Calibri"/>
              </a:rPr>
              <a:t>Critical Thinking.</a:t>
            </a:r>
          </a:p>
          <a:p>
            <a:pPr algn="ctr"/>
            <a:endParaRPr lang="en-GB" sz="160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  <a:ea typeface="+mn-lt"/>
                <a:cs typeface="+mn-lt"/>
              </a:rPr>
              <a:t>By thinking clearly and carefully about what is being said online, you can help sort the good information from the bad.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6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2DE923C-C011-99EF-4866-9CAEDA089AA1}"/>
              </a:ext>
            </a:extLst>
          </p:cNvPr>
          <p:cNvSpPr/>
          <p:nvPr/>
        </p:nvSpPr>
        <p:spPr>
          <a:xfrm>
            <a:off x="9306976" y="2275738"/>
            <a:ext cx="2746681" cy="442265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b="1" dirty="0">
                <a:solidFill>
                  <a:schemeClr val="tx1"/>
                </a:solidFill>
                <a:cs typeface="Calibri"/>
              </a:rPr>
              <a:t>Clickbait - </a:t>
            </a:r>
            <a:r>
              <a:rPr lang="en-GB" sz="1600" dirty="0">
                <a:solidFill>
                  <a:schemeClr val="tx1"/>
                </a:solidFill>
                <a:ea typeface="+mn-lt"/>
                <a:cs typeface="+mn-lt"/>
              </a:rPr>
              <a:t>Websites and online platforms want you to click on them - that's how they can make money from advertising. Stories are often exaggerated to get you to click on them. </a:t>
            </a:r>
            <a:endParaRPr lang="en-GB" sz="160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16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GB" sz="1600" b="1" dirty="0">
                <a:solidFill>
                  <a:schemeClr val="tx1"/>
                </a:solidFill>
                <a:ea typeface="+mn-lt"/>
                <a:cs typeface="+mn-lt"/>
              </a:rPr>
              <a:t>Examples of clickbait: </a:t>
            </a:r>
            <a:endParaRPr lang="en-GB" sz="1600" b="1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  <a:cs typeface="Calibri"/>
              </a:rPr>
              <a:t>Articles with titles like these:</a:t>
            </a:r>
            <a:endParaRPr lang="en-GB" sz="160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  <a:ea typeface="+mn-lt"/>
                <a:cs typeface="+mn-lt"/>
              </a:rPr>
              <a:t>•"You Won't Believe What Happened Next!"</a:t>
            </a:r>
            <a:endParaRPr lang="en-GB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  <a:ea typeface="+mn-lt"/>
                <a:cs typeface="+mn-lt"/>
              </a:rPr>
              <a:t>•"A normal guy goes to buy milk. What happens next is epic"</a:t>
            </a:r>
            <a:endParaRPr lang="en-GB">
              <a:solidFill>
                <a:schemeClr val="tx1"/>
              </a:solidFill>
              <a:cs typeface="Calibri"/>
            </a:endParaRPr>
          </a:p>
          <a:p>
            <a:pPr algn="ctr"/>
            <a:endParaRPr lang="en-GB" sz="16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6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600" b="1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61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C3835F370234B8B464B84801C4A30" ma:contentTypeVersion="6" ma:contentTypeDescription="Create a new document." ma:contentTypeScope="" ma:versionID="59f8a0fa89a9d3436cd3d8525a588a66">
  <xsd:schema xmlns:xsd="http://www.w3.org/2001/XMLSchema" xmlns:xs="http://www.w3.org/2001/XMLSchema" xmlns:p="http://schemas.microsoft.com/office/2006/metadata/properties" xmlns:ns3="119d31b2-67a8-4301-975c-fc972eef54c0" xmlns:ns4="13db86a8-7e23-4d8c-9002-9bc7bb3a3898" targetNamespace="http://schemas.microsoft.com/office/2006/metadata/properties" ma:root="true" ma:fieldsID="d4651ade922c180c53f68c330f8d2831" ns3:_="" ns4:_="">
    <xsd:import namespace="119d31b2-67a8-4301-975c-fc972eef54c0"/>
    <xsd:import namespace="13db86a8-7e23-4d8c-9002-9bc7bb3a3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9d31b2-67a8-4301-975c-fc972eef54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db86a8-7e23-4d8c-9002-9bc7bb3a3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19d31b2-67a8-4301-975c-fc972eef54c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C5FA97-0A9A-45AB-85EF-698C0D776F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9d31b2-67a8-4301-975c-fc972eef54c0"/>
    <ds:schemaRef ds:uri="13db86a8-7e23-4d8c-9002-9bc7bb3a3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5DA2EE-E5BC-48A7-AEB5-C4DF4239911F}">
  <ds:schemaRefs>
    <ds:schemaRef ds:uri="http://purl.org/dc/terms/"/>
    <ds:schemaRef ds:uri="http://schemas.microsoft.com/office/2006/metadata/properties"/>
    <ds:schemaRef ds:uri="http://www.w3.org/XML/1998/namespace"/>
    <ds:schemaRef ds:uri="13db86a8-7e23-4d8c-9002-9bc7bb3a3898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119d31b2-67a8-4301-975c-fc972eef54c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B0DC75-C102-453B-ACFA-8D02BF62F4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896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Hewitt (BRI)</dc:creator>
  <cp:lastModifiedBy>J Hewitt (BRI)</cp:lastModifiedBy>
  <cp:revision>136</cp:revision>
  <dcterms:created xsi:type="dcterms:W3CDTF">2023-02-02T13:36:25Z</dcterms:created>
  <dcterms:modified xsi:type="dcterms:W3CDTF">2023-03-20T12:02:30Z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0x010100A31C3835F370234B8B464B84801C4A30</vt:lpwstr>
  </property>
</Properties>
</file>