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D147F-F12D-E270-899A-711ACBF4B1F4}" v="292" dt="2023-03-20T15:03:16.026"/>
    <p1510:client id="{4DFA459D-C3A2-EBD3-0610-61B3554A5D53}" v="264" dt="2023-03-20T10:53:46.222"/>
    <p1510:client id="{935FC5C5-B6A6-9CCB-5A3D-8771DCDE0DB3}" v="126" dt="2023-03-20T12:02:20.216"/>
    <p1510:client id="{DAE2E9DD-E247-EC5C-0D7A-394B57163DBB}" v="167" dt="2023-03-22T12:33:16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witt (BRI)" userId="S::jhewitt@bri.leap-mat.org.uk::ca1557e5-aee7-4c06-be7b-d6ccb045fa11" providerId="AD" clId="Web-{4DFA459D-C3A2-EBD3-0610-61B3554A5D53}"/>
    <pc:docChg chg="modSld">
      <pc:chgData name="J Hewitt (BRI)" userId="S::jhewitt@bri.leap-mat.org.uk::ca1557e5-aee7-4c06-be7b-d6ccb045fa11" providerId="AD" clId="Web-{4DFA459D-C3A2-EBD3-0610-61B3554A5D53}" dt="2023-03-20T10:53:46.222" v="253"/>
      <pc:docMkLst>
        <pc:docMk/>
      </pc:docMkLst>
      <pc:sldChg chg="addSp delSp modSp">
        <pc:chgData name="J Hewitt (BRI)" userId="S::jhewitt@bri.leap-mat.org.uk::ca1557e5-aee7-4c06-be7b-d6ccb045fa11" providerId="AD" clId="Web-{4DFA459D-C3A2-EBD3-0610-61B3554A5D53}" dt="2023-03-20T10:53:46.222" v="253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4DFA459D-C3A2-EBD3-0610-61B3554A5D53}" dt="2023-03-20T10:51:38.720" v="219" actId="14100"/>
          <ac:spMkLst>
            <pc:docMk/>
            <pc:sldMk cId="1917618602" sldId="256"/>
            <ac:spMk id="3" creationId="{81AE62FE-CD00-6459-91F3-6B136221342B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52:45.659" v="235"/>
          <ac:spMkLst>
            <pc:docMk/>
            <pc:sldMk cId="1917618602" sldId="256"/>
            <ac:spMk id="4" creationId="{4F755B69-EEFF-43CF-82B4-784377B93CDF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1:45.735" v="221" actId="14100"/>
          <ac:spMkLst>
            <pc:docMk/>
            <pc:sldMk cId="1917618602" sldId="256"/>
            <ac:spMk id="5" creationId="{194926A1-5756-E70D-3102-124EF8C6DE4E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1:26.472" v="3" actId="20577"/>
          <ac:spMkLst>
            <pc:docMk/>
            <pc:sldMk cId="1917618602" sldId="256"/>
            <ac:spMk id="6" creationId="{7AEB2227-3884-4F4D-8D5E-3660F0A9C7EC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2.604" v="63"/>
          <ac:spMkLst>
            <pc:docMk/>
            <pc:sldMk cId="1917618602" sldId="256"/>
            <ac:spMk id="7" creationId="{3FB5CE96-CC9C-449E-AAC4-85FC8C9BB8B2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2:16.239" v="16" actId="20577"/>
          <ac:spMkLst>
            <pc:docMk/>
            <pc:sldMk cId="1917618602" sldId="256"/>
            <ac:spMk id="8" creationId="{A3A78E53-5844-4F2A-95C0-25ED3C36C4F6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9:23.420" v="177" actId="14100"/>
          <ac:spMkLst>
            <pc:docMk/>
            <pc:sldMk cId="1917618602" sldId="256"/>
            <ac:spMk id="9" creationId="{8B9BA9A6-DAE2-4E9C-802F-38E04B855E40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0:30.593" v="196" actId="20577"/>
          <ac:spMkLst>
            <pc:docMk/>
            <pc:sldMk cId="1917618602" sldId="256"/>
            <ac:spMk id="10" creationId="{2D537D8A-E3B5-4017-B1E5-E39252A866FF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3:30.753" v="244" actId="20577"/>
          <ac:spMkLst>
            <pc:docMk/>
            <pc:sldMk cId="1917618602" sldId="256"/>
            <ac:spMk id="11" creationId="{4FE2FCFC-CEA2-47A8-A4B2-CAD19217CF27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2:29.033" v="229" actId="20577"/>
          <ac:spMkLst>
            <pc:docMk/>
            <pc:sldMk cId="1917618602" sldId="256"/>
            <ac:spMk id="14" creationId="{11D537CE-C32C-89BA-A838-8A8FE26FD70A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3:06.706" v="240" actId="14100"/>
          <ac:spMkLst>
            <pc:docMk/>
            <pc:sldMk cId="1917618602" sldId="256"/>
            <ac:spMk id="15" creationId="{C3F149BA-B5E9-0159-5FB2-EF7C288AC72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5.213" v="65"/>
          <ac:spMkLst>
            <pc:docMk/>
            <pc:sldMk cId="1917618602" sldId="256"/>
            <ac:spMk id="17" creationId="{12AB9796-3B0D-498E-87BC-C59D895B0BE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4.119" v="64"/>
          <ac:spMkLst>
            <pc:docMk/>
            <pc:sldMk cId="1917618602" sldId="256"/>
            <ac:spMk id="25" creationId="{AAA0F68D-363E-42F0-8CD0-B46722600009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6.222" v="253"/>
          <ac:spMkLst>
            <pc:docMk/>
            <pc:sldMk cId="1917618602" sldId="256"/>
            <ac:spMk id="28" creationId="{37C9BC68-6F17-4E86-8BB0-272569350CA4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3.472" v="251"/>
          <ac:spMkLst>
            <pc:docMk/>
            <pc:sldMk cId="1917618602" sldId="256"/>
            <ac:spMk id="30" creationId="{E871BDB9-CE09-4EF5-B573-2DFC5A086A1B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4.144" v="252"/>
          <ac:spMkLst>
            <pc:docMk/>
            <pc:sldMk cId="1917618602" sldId="256"/>
            <ac:spMk id="32" creationId="{1A0DC0B5-7B04-4C19-B55A-7222519DFED3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2.800" v="250"/>
          <ac:spMkLst>
            <pc:docMk/>
            <pc:sldMk cId="1917618602" sldId="256"/>
            <ac:spMk id="33" creationId="{07BD1150-8BFA-46E8-B62A-445B90950F6E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1.691" v="249"/>
          <ac:spMkLst>
            <pc:docMk/>
            <pc:sldMk cId="1917618602" sldId="256"/>
            <ac:spMk id="34" creationId="{3A9EE39A-3565-488D-A36D-80F8E01388BB}"/>
          </ac:spMkLst>
        </pc:spChg>
        <pc:picChg chg="add mod">
          <ac:chgData name="J Hewitt (BRI)" userId="S::jhewitt@bri.leap-mat.org.uk::ca1557e5-aee7-4c06-be7b-d6ccb045fa11" providerId="AD" clId="Web-{4DFA459D-C3A2-EBD3-0610-61B3554A5D53}" dt="2023-03-20T10:45:47.196" v="52" actId="1076"/>
          <ac:picMkLst>
            <pc:docMk/>
            <pc:sldMk cId="1917618602" sldId="256"/>
            <ac:picMk id="2" creationId="{FAFD5050-E0CA-EAAF-690E-864E47C55F08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7.988" v="245"/>
          <ac:picMkLst>
            <pc:docMk/>
            <pc:sldMk cId="1917618602" sldId="256"/>
            <ac:picMk id="16" creationId="{C0208221-1294-40BD-BD30-B46F1ECD7057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5.149" v="46"/>
          <ac:picMkLst>
            <pc:docMk/>
            <pc:sldMk cId="1917618602" sldId="256"/>
            <ac:picMk id="19" creationId="{9FD7BB57-AD0D-4BB0-931D-CF29A6F2BABD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8.582" v="246"/>
          <ac:picMkLst>
            <pc:docMk/>
            <pc:sldMk cId="1917618602" sldId="256"/>
            <ac:picMk id="23" creationId="{855EB537-9D78-464D-8865-5D57E6C4D430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4.664" v="45"/>
          <ac:picMkLst>
            <pc:docMk/>
            <pc:sldMk cId="1917618602" sldId="256"/>
            <ac:picMk id="24" creationId="{E90E4BCA-218B-40F5-BC67-F417D080AF05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8.586" v="47"/>
          <ac:picMkLst>
            <pc:docMk/>
            <pc:sldMk cId="1917618602" sldId="256"/>
            <ac:picMk id="26" creationId="{976D2ECF-3EE0-43AB-90D7-384B41896751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144" v="247"/>
          <ac:picMkLst>
            <pc:docMk/>
            <pc:sldMk cId="1917618602" sldId="256"/>
            <ac:picMk id="29" creationId="{17608CC2-5049-4F1A-897B-090E374178E2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847" v="248"/>
          <ac:picMkLst>
            <pc:docMk/>
            <pc:sldMk cId="1917618602" sldId="256"/>
            <ac:picMk id="31" creationId="{E9305BF7-5E7D-4B00-ACAF-150E875E69A9}"/>
          </ac:picMkLst>
        </pc:picChg>
      </pc:sldChg>
    </pc:docChg>
  </pc:docChgLst>
  <pc:docChgLst>
    <pc:chgData name="J Hewitt (BRI)" userId="S::jhewitt@bri.leap-mat.org.uk::ca1557e5-aee7-4c06-be7b-d6ccb045fa11" providerId="AD" clId="Web-{DAE2E9DD-E247-EC5C-0D7A-394B57163DBB}"/>
    <pc:docChg chg="modSld">
      <pc:chgData name="J Hewitt (BRI)" userId="S::jhewitt@bri.leap-mat.org.uk::ca1557e5-aee7-4c06-be7b-d6ccb045fa11" providerId="AD" clId="Web-{DAE2E9DD-E247-EC5C-0D7A-394B57163DBB}" dt="2023-03-22T12:33:16.802" v="160"/>
      <pc:docMkLst>
        <pc:docMk/>
      </pc:docMkLst>
      <pc:sldChg chg="addSp delSp modSp">
        <pc:chgData name="J Hewitt (BRI)" userId="S::jhewitt@bri.leap-mat.org.uk::ca1557e5-aee7-4c06-be7b-d6ccb045fa11" providerId="AD" clId="Web-{DAE2E9DD-E247-EC5C-0D7A-394B57163DBB}" dt="2023-03-22T12:33:16.802" v="160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DAE2E9DD-E247-EC5C-0D7A-394B57163DBB}" dt="2023-03-22T12:23:41.255" v="71" actId="1076"/>
          <ac:spMkLst>
            <pc:docMk/>
            <pc:sldMk cId="1917618602" sldId="256"/>
            <ac:spMk id="3" creationId="{043FFBF2-1AF1-65EE-86F1-985FA94EAB2F}"/>
          </ac:spMkLst>
        </pc:spChg>
        <pc:spChg chg="mod">
          <ac:chgData name="J Hewitt (BRI)" userId="S::jhewitt@bri.leap-mat.org.uk::ca1557e5-aee7-4c06-be7b-d6ccb045fa11" providerId="AD" clId="Web-{DAE2E9DD-E247-EC5C-0D7A-394B57163DBB}" dt="2023-03-22T12:31:24.627" v="157" actId="1076"/>
          <ac:spMkLst>
            <pc:docMk/>
            <pc:sldMk cId="1917618602" sldId="256"/>
            <ac:spMk id="7" creationId="{60759B3B-4B9C-FC9D-7878-F382859296F2}"/>
          </ac:spMkLst>
        </pc:spChg>
        <pc:spChg chg="add mod">
          <ac:chgData name="J Hewitt (BRI)" userId="S::jhewitt@bri.leap-mat.org.uk::ca1557e5-aee7-4c06-be7b-d6ccb045fa11" providerId="AD" clId="Web-{DAE2E9DD-E247-EC5C-0D7A-394B57163DBB}" dt="2023-03-22T12:25:17.555" v="94" actId="1076"/>
          <ac:spMkLst>
            <pc:docMk/>
            <pc:sldMk cId="1917618602" sldId="256"/>
            <ac:spMk id="10" creationId="{0BBDAC70-57F6-6F2D-901D-ED9530132AE1}"/>
          </ac:spMkLst>
        </pc:spChg>
        <pc:spChg chg="add mod">
          <ac:chgData name="J Hewitt (BRI)" userId="S::jhewitt@bri.leap-mat.org.uk::ca1557e5-aee7-4c06-be7b-d6ccb045fa11" providerId="AD" clId="Web-{DAE2E9DD-E247-EC5C-0D7A-394B57163DBB}" dt="2023-03-22T12:26:25.010" v="108" actId="1076"/>
          <ac:spMkLst>
            <pc:docMk/>
            <pc:sldMk cId="1917618602" sldId="256"/>
            <ac:spMk id="11" creationId="{9519913C-A25D-5844-5493-C5018672F939}"/>
          </ac:spMkLst>
        </pc:spChg>
        <pc:spChg chg="mod">
          <ac:chgData name="J Hewitt (BRI)" userId="S::jhewitt@bri.leap-mat.org.uk::ca1557e5-aee7-4c06-be7b-d6ccb045fa11" providerId="AD" clId="Web-{DAE2E9DD-E247-EC5C-0D7A-394B57163DBB}" dt="2023-03-22T12:29:44.156" v="117" actId="1076"/>
          <ac:spMkLst>
            <pc:docMk/>
            <pc:sldMk cId="1917618602" sldId="256"/>
            <ac:spMk id="16" creationId="{A4F7EEC5-A728-0A70-41A3-13F51781F67B}"/>
          </ac:spMkLst>
        </pc:spChg>
        <pc:spChg chg="mod">
          <ac:chgData name="J Hewitt (BRI)" userId="S::jhewitt@bri.leap-mat.org.uk::ca1557e5-aee7-4c06-be7b-d6ccb045fa11" providerId="AD" clId="Web-{DAE2E9DD-E247-EC5C-0D7A-394B57163DBB}" dt="2023-03-22T12:29:44.203" v="118" actId="1076"/>
          <ac:spMkLst>
            <pc:docMk/>
            <pc:sldMk cId="1917618602" sldId="256"/>
            <ac:spMk id="17" creationId="{71978B11-B577-EE63-CB67-6F038B67268F}"/>
          </ac:spMkLst>
        </pc:spChg>
        <pc:spChg chg="add mod">
          <ac:chgData name="J Hewitt (BRI)" userId="S::jhewitt@bri.leap-mat.org.uk::ca1557e5-aee7-4c06-be7b-d6ccb045fa11" providerId="AD" clId="Web-{DAE2E9DD-E247-EC5C-0D7A-394B57163DBB}" dt="2023-03-22T12:31:18.612" v="156" actId="14100"/>
          <ac:spMkLst>
            <pc:docMk/>
            <pc:sldMk cId="1917618602" sldId="256"/>
            <ac:spMk id="18" creationId="{A56E8211-B663-5A67-CCCB-D9CAE0DB05C8}"/>
          </ac:spMkLst>
        </pc:spChg>
        <pc:picChg chg="mod">
          <ac:chgData name="J Hewitt (BRI)" userId="S::jhewitt@bri.leap-mat.org.uk::ca1557e5-aee7-4c06-be7b-d6ccb045fa11" providerId="AD" clId="Web-{DAE2E9DD-E247-EC5C-0D7A-394B57163DBB}" dt="2023-03-22T12:30:59.002" v="152" actId="14100"/>
          <ac:picMkLst>
            <pc:docMk/>
            <pc:sldMk cId="1917618602" sldId="256"/>
            <ac:picMk id="2" creationId="{FAFD5050-E0CA-EAAF-690E-864E47C55F08}"/>
          </ac:picMkLst>
        </pc:picChg>
        <pc:picChg chg="add mod">
          <ac:chgData name="J Hewitt (BRI)" userId="S::jhewitt@bri.leap-mat.org.uk::ca1557e5-aee7-4c06-be7b-d6ccb045fa11" providerId="AD" clId="Web-{DAE2E9DD-E247-EC5C-0D7A-394B57163DBB}" dt="2023-03-22T12:25:19.883" v="95" actId="1076"/>
          <ac:picMkLst>
            <pc:docMk/>
            <pc:sldMk cId="1917618602" sldId="256"/>
            <ac:picMk id="5" creationId="{01FBE8CD-A99C-C382-F9AB-CDD26CA96637}"/>
          </ac:picMkLst>
        </pc:picChg>
        <pc:picChg chg="mod">
          <ac:chgData name="J Hewitt (BRI)" userId="S::jhewitt@bri.leap-mat.org.uk::ca1557e5-aee7-4c06-be7b-d6ccb045fa11" providerId="AD" clId="Web-{DAE2E9DD-E247-EC5C-0D7A-394B57163DBB}" dt="2023-03-22T12:31:01.299" v="153" actId="14100"/>
          <ac:picMkLst>
            <pc:docMk/>
            <pc:sldMk cId="1917618602" sldId="256"/>
            <ac:picMk id="12" creationId="{F1D6762E-6CA1-A616-13EF-FE403A2365A5}"/>
          </ac:picMkLst>
        </pc:picChg>
        <pc:picChg chg="mod">
          <ac:chgData name="J Hewitt (BRI)" userId="S::jhewitt@bri.leap-mat.org.uk::ca1557e5-aee7-4c06-be7b-d6ccb045fa11" providerId="AD" clId="Web-{DAE2E9DD-E247-EC5C-0D7A-394B57163DBB}" dt="2023-03-22T12:30:57.017" v="151" actId="14100"/>
          <ac:picMkLst>
            <pc:docMk/>
            <pc:sldMk cId="1917618602" sldId="256"/>
            <ac:picMk id="13" creationId="{621DB917-363C-6F4A-E154-19C3D77CFF33}"/>
          </ac:picMkLst>
        </pc:picChg>
        <pc:picChg chg="add mod">
          <ac:chgData name="J Hewitt (BRI)" userId="S::jhewitt@bri.leap-mat.org.uk::ca1557e5-aee7-4c06-be7b-d6ccb045fa11" providerId="AD" clId="Web-{DAE2E9DD-E247-EC5C-0D7A-394B57163DBB}" dt="2023-03-22T12:27:58.809" v="113" actId="1076"/>
          <ac:picMkLst>
            <pc:docMk/>
            <pc:sldMk cId="1917618602" sldId="256"/>
            <ac:picMk id="14" creationId="{6596DE0F-BF36-6CC8-0AC0-2F8E8AE45701}"/>
          </ac:picMkLst>
        </pc:picChg>
        <pc:picChg chg="add del mod">
          <ac:chgData name="J Hewitt (BRI)" userId="S::jhewitt@bri.leap-mat.org.uk::ca1557e5-aee7-4c06-be7b-d6ccb045fa11" providerId="AD" clId="Web-{DAE2E9DD-E247-EC5C-0D7A-394B57163DBB}" dt="2023-03-22T12:33:16.802" v="160"/>
          <ac:picMkLst>
            <pc:docMk/>
            <pc:sldMk cId="1917618602" sldId="256"/>
            <ac:picMk id="15" creationId="{13F2D407-A73B-C1F7-5897-1F59C847713C}"/>
          </ac:picMkLst>
        </pc:picChg>
      </pc:sldChg>
    </pc:docChg>
  </pc:docChgLst>
  <pc:docChgLst>
    <pc:chgData name="J Hewitt (BRI)" userId="S::jhewitt@bri.leap-mat.org.uk::ca1557e5-aee7-4c06-be7b-d6ccb045fa11" providerId="AD" clId="Web-{0ADD147F-F12D-E270-899A-711ACBF4B1F4}"/>
    <pc:docChg chg="modSld">
      <pc:chgData name="J Hewitt (BRI)" userId="S::jhewitt@bri.leap-mat.org.uk::ca1557e5-aee7-4c06-be7b-d6ccb045fa11" providerId="AD" clId="Web-{0ADD147F-F12D-E270-899A-711ACBF4B1F4}" dt="2023-03-20T15:03:16.026" v="249" actId="1076"/>
      <pc:docMkLst>
        <pc:docMk/>
      </pc:docMkLst>
      <pc:sldChg chg="addSp delSp modSp">
        <pc:chgData name="J Hewitt (BRI)" userId="S::jhewitt@bri.leap-mat.org.uk::ca1557e5-aee7-4c06-be7b-d6ccb045fa11" providerId="AD" clId="Web-{0ADD147F-F12D-E270-899A-711ACBF4B1F4}" dt="2023-03-20T15:03:16.026" v="249" actId="1076"/>
        <pc:sldMkLst>
          <pc:docMk/>
          <pc:sldMk cId="1917618602" sldId="256"/>
        </pc:sldMkLst>
        <pc:spChg chg="del mod">
          <ac:chgData name="J Hewitt (BRI)" userId="S::jhewitt@bri.leap-mat.org.uk::ca1557e5-aee7-4c06-be7b-d6ccb045fa11" providerId="AD" clId="Web-{0ADD147F-F12D-E270-899A-711ACBF4B1F4}" dt="2023-03-20T14:56:37.309" v="159"/>
          <ac:spMkLst>
            <pc:docMk/>
            <pc:sldMk cId="1917618602" sldId="256"/>
            <ac:spMk id="3" creationId="{81AE62FE-CD00-6459-91F3-6B136221342B}"/>
          </ac:spMkLst>
        </pc:spChg>
        <pc:spChg chg="mod">
          <ac:chgData name="J Hewitt (BRI)" userId="S::jhewitt@bri.leap-mat.org.uk::ca1557e5-aee7-4c06-be7b-d6ccb045fa11" providerId="AD" clId="Web-{0ADD147F-F12D-E270-899A-711ACBF4B1F4}" dt="2023-03-20T14:58:12.847" v="179" actId="1076"/>
          <ac:spMkLst>
            <pc:docMk/>
            <pc:sldMk cId="1917618602" sldId="256"/>
            <ac:spMk id="4" creationId="{702FDF0F-C6C9-77D8-5163-4925619A5D40}"/>
          </ac:spMkLst>
        </pc:spChg>
        <pc:spChg chg="del mod">
          <ac:chgData name="J Hewitt (BRI)" userId="S::jhewitt@bri.leap-mat.org.uk::ca1557e5-aee7-4c06-be7b-d6ccb045fa11" providerId="AD" clId="Web-{0ADD147F-F12D-E270-899A-711ACBF4B1F4}" dt="2023-03-20T14:56:37.996" v="160"/>
          <ac:spMkLst>
            <pc:docMk/>
            <pc:sldMk cId="1917618602" sldId="256"/>
            <ac:spMk id="5" creationId="{194926A1-5756-E70D-3102-124EF8C6DE4E}"/>
          </ac:spMkLst>
        </pc:spChg>
        <pc:spChg chg="mod">
          <ac:chgData name="J Hewitt (BRI)" userId="S::jhewitt@bri.leap-mat.org.uk::ca1557e5-aee7-4c06-be7b-d6ccb045fa11" providerId="AD" clId="Web-{0ADD147F-F12D-E270-899A-711ACBF4B1F4}" dt="2023-03-20T14:32:21.451" v="33" actId="14100"/>
          <ac:spMkLst>
            <pc:docMk/>
            <pc:sldMk cId="1917618602" sldId="256"/>
            <ac:spMk id="6" creationId="{7AEB2227-3884-4F4D-8D5E-3660F0A9C7EC}"/>
          </ac:spMkLst>
        </pc:spChg>
        <pc:spChg chg="mod">
          <ac:chgData name="J Hewitt (BRI)" userId="S::jhewitt@bri.leap-mat.org.uk::ca1557e5-aee7-4c06-be7b-d6ccb045fa11" providerId="AD" clId="Web-{0ADD147F-F12D-E270-899A-711ACBF4B1F4}" dt="2023-03-20T14:58:23.582" v="185" actId="1076"/>
          <ac:spMkLst>
            <pc:docMk/>
            <pc:sldMk cId="1917618602" sldId="256"/>
            <ac:spMk id="7" creationId="{60759B3B-4B9C-FC9D-7878-F382859296F2}"/>
          </ac:spMkLst>
        </pc:spChg>
        <pc:spChg chg="mod">
          <ac:chgData name="J Hewitt (BRI)" userId="S::jhewitt@bri.leap-mat.org.uk::ca1557e5-aee7-4c06-be7b-d6ccb045fa11" providerId="AD" clId="Web-{0ADD147F-F12D-E270-899A-711ACBF4B1F4}" dt="2023-03-20T14:39:49.281" v="83" actId="20577"/>
          <ac:spMkLst>
            <pc:docMk/>
            <pc:sldMk cId="1917618602" sldId="256"/>
            <ac:spMk id="8" creationId="{A3A78E53-5844-4F2A-95C0-25ED3C36C4F6}"/>
          </ac:spMkLst>
        </pc:spChg>
        <pc:spChg chg="mod">
          <ac:chgData name="J Hewitt (BRI)" userId="S::jhewitt@bri.leap-mat.org.uk::ca1557e5-aee7-4c06-be7b-d6ccb045fa11" providerId="AD" clId="Web-{0ADD147F-F12D-E270-899A-711ACBF4B1F4}" dt="2023-03-20T14:43:56.721" v="89" actId="14100"/>
          <ac:spMkLst>
            <pc:docMk/>
            <pc:sldMk cId="1917618602" sldId="256"/>
            <ac:spMk id="9" creationId="{8B9BA9A6-DAE2-4E9C-802F-38E04B855E40}"/>
          </ac:spMkLst>
        </pc:spChg>
        <pc:spChg chg="del mod">
          <ac:chgData name="J Hewitt (BRI)" userId="S::jhewitt@bri.leap-mat.org.uk::ca1557e5-aee7-4c06-be7b-d6ccb045fa11" providerId="AD" clId="Web-{0ADD147F-F12D-E270-899A-711ACBF4B1F4}" dt="2023-03-20T14:56:36.433" v="158"/>
          <ac:spMkLst>
            <pc:docMk/>
            <pc:sldMk cId="1917618602" sldId="256"/>
            <ac:spMk id="10" creationId="{2D537D8A-E3B5-4017-B1E5-E39252A866FF}"/>
          </ac:spMkLst>
        </pc:spChg>
        <pc:spChg chg="del mod">
          <ac:chgData name="J Hewitt (BRI)" userId="S::jhewitt@bri.leap-mat.org.uk::ca1557e5-aee7-4c06-be7b-d6ccb045fa11" providerId="AD" clId="Web-{0ADD147F-F12D-E270-899A-711ACBF4B1F4}" dt="2023-03-20T14:56:34.168" v="157"/>
          <ac:spMkLst>
            <pc:docMk/>
            <pc:sldMk cId="1917618602" sldId="256"/>
            <ac:spMk id="11" creationId="{4FE2FCFC-CEA2-47A8-A4B2-CAD19217CF27}"/>
          </ac:spMkLst>
        </pc:spChg>
        <pc:spChg chg="del mod">
          <ac:chgData name="J Hewitt (BRI)" userId="S::jhewitt@bri.leap-mat.org.uk::ca1557e5-aee7-4c06-be7b-d6ccb045fa11" providerId="AD" clId="Web-{0ADD147F-F12D-E270-899A-711ACBF4B1F4}" dt="2023-03-20T14:56:40.309" v="161"/>
          <ac:spMkLst>
            <pc:docMk/>
            <pc:sldMk cId="1917618602" sldId="256"/>
            <ac:spMk id="14" creationId="{11D537CE-C32C-89BA-A838-8A8FE26FD70A}"/>
          </ac:spMkLst>
        </pc:spChg>
        <pc:spChg chg="del">
          <ac:chgData name="J Hewitt (BRI)" userId="S::jhewitt@bri.leap-mat.org.uk::ca1557e5-aee7-4c06-be7b-d6ccb045fa11" providerId="AD" clId="Web-{0ADD147F-F12D-E270-899A-711ACBF4B1F4}" dt="2023-03-20T14:36:17.109" v="65"/>
          <ac:spMkLst>
            <pc:docMk/>
            <pc:sldMk cId="1917618602" sldId="256"/>
            <ac:spMk id="15" creationId="{C3F149BA-B5E9-0159-5FB2-EF7C288AC723}"/>
          </ac:spMkLst>
        </pc:spChg>
        <pc:spChg chg="mod">
          <ac:chgData name="J Hewitt (BRI)" userId="S::jhewitt@bri.leap-mat.org.uk::ca1557e5-aee7-4c06-be7b-d6ccb045fa11" providerId="AD" clId="Web-{0ADD147F-F12D-E270-899A-711ACBF4B1F4}" dt="2023-03-20T14:59:12.523" v="201" actId="14100"/>
          <ac:spMkLst>
            <pc:docMk/>
            <pc:sldMk cId="1917618602" sldId="256"/>
            <ac:spMk id="16" creationId="{A4F7EEC5-A728-0A70-41A3-13F51781F67B}"/>
          </ac:spMkLst>
        </pc:spChg>
        <pc:spChg chg="mod">
          <ac:chgData name="J Hewitt (BRI)" userId="S::jhewitt@bri.leap-mat.org.uk::ca1557e5-aee7-4c06-be7b-d6ccb045fa11" providerId="AD" clId="Web-{0ADD147F-F12D-E270-899A-711ACBF4B1F4}" dt="2023-03-20T14:59:02.663" v="200" actId="14100"/>
          <ac:spMkLst>
            <pc:docMk/>
            <pc:sldMk cId="1917618602" sldId="256"/>
            <ac:spMk id="17" creationId="{71978B11-B577-EE63-CB67-6F038B67268F}"/>
          </ac:spMkLst>
        </pc:spChg>
        <pc:spChg chg="del">
          <ac:chgData name="J Hewitt (BRI)" userId="S::jhewitt@bri.leap-mat.org.uk::ca1557e5-aee7-4c06-be7b-d6ccb045fa11" providerId="AD" clId="Web-{0ADD147F-F12D-E270-899A-711ACBF4B1F4}" dt="2023-03-20T14:56:43.872" v="162"/>
          <ac:spMkLst>
            <pc:docMk/>
            <pc:sldMk cId="1917618602" sldId="256"/>
            <ac:spMk id="18" creationId="{BD92731C-4CBB-5BC2-F59F-4666F5BCAE9A}"/>
          </ac:spMkLst>
        </pc:spChg>
        <pc:spChg chg="del">
          <ac:chgData name="J Hewitt (BRI)" userId="S::jhewitt@bri.leap-mat.org.uk::ca1557e5-aee7-4c06-be7b-d6ccb045fa11" providerId="AD" clId="Web-{0ADD147F-F12D-E270-899A-711ACBF4B1F4}" dt="2023-03-20T14:56:45.012" v="163"/>
          <ac:spMkLst>
            <pc:docMk/>
            <pc:sldMk cId="1917618602" sldId="256"/>
            <ac:spMk id="19" creationId="{A2DE923C-C011-99EF-4866-9CAEDA089AA1}"/>
          </ac:spMkLst>
        </pc:spChg>
        <pc:spChg chg="add mod">
          <ac:chgData name="J Hewitt (BRI)" userId="S::jhewitt@bri.leap-mat.org.uk::ca1557e5-aee7-4c06-be7b-d6ccb045fa11" providerId="AD" clId="Web-{0ADD147F-F12D-E270-899A-711ACBF4B1F4}" dt="2023-03-20T14:53:32.060" v="119" actId="14100"/>
          <ac:spMkLst>
            <pc:docMk/>
            <pc:sldMk cId="1917618602" sldId="256"/>
            <ac:spMk id="21" creationId="{F91564DC-8660-823B-71F1-B0DC7AB8EB48}"/>
          </ac:spMkLst>
        </pc:spChg>
        <pc:spChg chg="add mod">
          <ac:chgData name="J Hewitt (BRI)" userId="S::jhewitt@bri.leap-mat.org.uk::ca1557e5-aee7-4c06-be7b-d6ccb045fa11" providerId="AD" clId="Web-{0ADD147F-F12D-E270-899A-711ACBF4B1F4}" dt="2023-03-20T14:56:22.745" v="156" actId="14100"/>
          <ac:spMkLst>
            <pc:docMk/>
            <pc:sldMk cId="1917618602" sldId="256"/>
            <ac:spMk id="24" creationId="{D49C1714-822D-A098-0C3A-0A95754D92D9}"/>
          </ac:spMkLst>
        </pc:spChg>
        <pc:spChg chg="add mod">
          <ac:chgData name="J Hewitt (BRI)" userId="S::jhewitt@bri.leap-mat.org.uk::ca1557e5-aee7-4c06-be7b-d6ccb045fa11" providerId="AD" clId="Web-{0ADD147F-F12D-E270-899A-711ACBF4B1F4}" dt="2023-03-20T15:03:09.713" v="246" actId="14100"/>
          <ac:spMkLst>
            <pc:docMk/>
            <pc:sldMk cId="1917618602" sldId="256"/>
            <ac:spMk id="29" creationId="{F1CDFB2B-A4C9-0DCC-E4F8-526065A31A2B}"/>
          </ac:spMkLst>
        </pc:spChg>
        <pc:picChg chg="mod">
          <ac:chgData name="J Hewitt (BRI)" userId="S::jhewitt@bri.leap-mat.org.uk::ca1557e5-aee7-4c06-be7b-d6ccb045fa11" providerId="AD" clId="Web-{0ADD147F-F12D-E270-899A-711ACBF4B1F4}" dt="2023-03-20T14:34:14.287" v="47" actId="1076"/>
          <ac:picMkLst>
            <pc:docMk/>
            <pc:sldMk cId="1917618602" sldId="256"/>
            <ac:picMk id="2" creationId="{FAFD5050-E0CA-EAAF-690E-864E47C55F08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34:12.209" v="46" actId="1076"/>
          <ac:picMkLst>
            <pc:docMk/>
            <pc:sldMk cId="1917618602" sldId="256"/>
            <ac:picMk id="12" creationId="{F1D6762E-6CA1-A616-13EF-FE403A2365A5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34:43.289" v="50" actId="1076"/>
          <ac:picMkLst>
            <pc:docMk/>
            <pc:sldMk cId="1917618602" sldId="256"/>
            <ac:picMk id="13" creationId="{621DB917-363C-6F4A-E154-19C3D77CFF33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53:51.015" v="123"/>
          <ac:picMkLst>
            <pc:docMk/>
            <pc:sldMk cId="1917618602" sldId="256"/>
            <ac:picMk id="20" creationId="{28A75C7D-121C-9A3A-4A2B-67E6FE237BB2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50:52.236" v="111" actId="1076"/>
          <ac:picMkLst>
            <pc:docMk/>
            <pc:sldMk cId="1917618602" sldId="256"/>
            <ac:picMk id="22" creationId="{0A9E1059-BC32-EEC2-22F8-E2CC7B4DD248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50:58.549" v="113" actId="1076"/>
          <ac:picMkLst>
            <pc:docMk/>
            <pc:sldMk cId="1917618602" sldId="256"/>
            <ac:picMk id="23" creationId="{D132403A-B2F2-561F-16D9-1C98EDF85C2B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56:07.697" v="151" actId="1076"/>
          <ac:picMkLst>
            <pc:docMk/>
            <pc:sldMk cId="1917618602" sldId="256"/>
            <ac:picMk id="25" creationId="{40397BFC-C23C-6371-51B4-3BB1DEBA36C1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56:09.150" v="152" actId="1076"/>
          <ac:picMkLst>
            <pc:docMk/>
            <pc:sldMk cId="1917618602" sldId="256"/>
            <ac:picMk id="26" creationId="{436C2B09-F323-C1E6-9572-1C63627CB87B}"/>
          </ac:picMkLst>
        </pc:picChg>
        <pc:picChg chg="add del mod">
          <ac:chgData name="J Hewitt (BRI)" userId="S::jhewitt@bri.leap-mat.org.uk::ca1557e5-aee7-4c06-be7b-d6ccb045fa11" providerId="AD" clId="Web-{0ADD147F-F12D-E270-899A-711ACBF4B1F4}" dt="2023-03-20T14:55:53.118" v="147"/>
          <ac:picMkLst>
            <pc:docMk/>
            <pc:sldMk cId="1917618602" sldId="256"/>
            <ac:picMk id="27" creationId="{A58BC4FB-6BB4-BCAA-C6F7-17852BC886D2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4:56:18.463" v="155"/>
          <ac:picMkLst>
            <pc:docMk/>
            <pc:sldMk cId="1917618602" sldId="256"/>
            <ac:picMk id="28" creationId="{C2102CB3-7398-5A0C-6BD6-EBCC515E72FA}"/>
          </ac:picMkLst>
        </pc:picChg>
        <pc:picChg chg="add del mod">
          <ac:chgData name="J Hewitt (BRI)" userId="S::jhewitt@bri.leap-mat.org.uk::ca1557e5-aee7-4c06-be7b-d6ccb045fa11" providerId="AD" clId="Web-{0ADD147F-F12D-E270-899A-711ACBF4B1F4}" dt="2023-03-20T14:59:34.165" v="205"/>
          <ac:picMkLst>
            <pc:docMk/>
            <pc:sldMk cId="1917618602" sldId="256"/>
            <ac:picMk id="30" creationId="{C65B3A43-F06C-2316-FB23-13A9D3D17BF1}"/>
          </ac:picMkLst>
        </pc:picChg>
        <pc:picChg chg="add mod modCrop">
          <ac:chgData name="J Hewitt (BRI)" userId="S::jhewitt@bri.leap-mat.org.uk::ca1557e5-aee7-4c06-be7b-d6ccb045fa11" providerId="AD" clId="Web-{0ADD147F-F12D-E270-899A-711ACBF4B1F4}" dt="2023-03-20T15:02:59.118" v="242" actId="1076"/>
          <ac:picMkLst>
            <pc:docMk/>
            <pc:sldMk cId="1917618602" sldId="256"/>
            <ac:picMk id="31" creationId="{C4A83093-00F1-E46D-B974-326F984DD188}"/>
          </ac:picMkLst>
        </pc:picChg>
        <pc:picChg chg="add mod modCrop">
          <ac:chgData name="J Hewitt (BRI)" userId="S::jhewitt@bri.leap-mat.org.uk::ca1557e5-aee7-4c06-be7b-d6ccb045fa11" providerId="AD" clId="Web-{0ADD147F-F12D-E270-899A-711ACBF4B1F4}" dt="2023-03-20T15:03:01.493" v="243" actId="1076"/>
          <ac:picMkLst>
            <pc:docMk/>
            <pc:sldMk cId="1917618602" sldId="256"/>
            <ac:picMk id="32" creationId="{2943A8E2-4583-416A-CAF2-8DAD429025F2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5:03:03.540" v="244" actId="1076"/>
          <ac:picMkLst>
            <pc:docMk/>
            <pc:sldMk cId="1917618602" sldId="256"/>
            <ac:picMk id="33" creationId="{633B961F-7824-FC2B-E88A-AC92EC35D51B}"/>
          </ac:picMkLst>
        </pc:picChg>
        <pc:picChg chg="add mod modCrop">
          <ac:chgData name="J Hewitt (BRI)" userId="S::jhewitt@bri.leap-mat.org.uk::ca1557e5-aee7-4c06-be7b-d6ccb045fa11" providerId="AD" clId="Web-{0ADD147F-F12D-E270-899A-711ACBF4B1F4}" dt="2023-03-20T15:03:11.603" v="247" actId="1076"/>
          <ac:picMkLst>
            <pc:docMk/>
            <pc:sldMk cId="1917618602" sldId="256"/>
            <ac:picMk id="34" creationId="{C76F0C6A-58D7-648F-D830-D73ADB6EAE24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5:03:05.322" v="245" actId="1076"/>
          <ac:picMkLst>
            <pc:docMk/>
            <pc:sldMk cId="1917618602" sldId="256"/>
            <ac:picMk id="35" creationId="{87483534-5D31-1518-64D0-AB62F690E36D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5:03:13.854" v="248" actId="1076"/>
          <ac:picMkLst>
            <pc:docMk/>
            <pc:sldMk cId="1917618602" sldId="256"/>
            <ac:picMk id="36" creationId="{788308E4-E051-095E-2C52-5A91D4636265}"/>
          </ac:picMkLst>
        </pc:picChg>
        <pc:picChg chg="add mod">
          <ac:chgData name="J Hewitt (BRI)" userId="S::jhewitt@bri.leap-mat.org.uk::ca1557e5-aee7-4c06-be7b-d6ccb045fa11" providerId="AD" clId="Web-{0ADD147F-F12D-E270-899A-711ACBF4B1F4}" dt="2023-03-20T15:03:16.026" v="249" actId="1076"/>
          <ac:picMkLst>
            <pc:docMk/>
            <pc:sldMk cId="1917618602" sldId="256"/>
            <ac:picMk id="37" creationId="{10B6A197-6168-5298-A31D-007CBF4F6D14}"/>
          </ac:picMkLst>
        </pc:picChg>
      </pc:sldChg>
    </pc:docChg>
  </pc:docChgLst>
  <pc:docChgLst>
    <pc:chgData name="J Hewitt (BRI)" userId="S::jhewitt@bri.leap-mat.org.uk::ca1557e5-aee7-4c06-be7b-d6ccb045fa11" providerId="AD" clId="Web-{935FC5C5-B6A6-9CCB-5A3D-8771DCDE0DB3}"/>
    <pc:docChg chg="delSld modSld">
      <pc:chgData name="J Hewitt (BRI)" userId="S::jhewitt@bri.leap-mat.org.uk::ca1557e5-aee7-4c06-be7b-d6ccb045fa11" providerId="AD" clId="Web-{935FC5C5-B6A6-9CCB-5A3D-8771DCDE0DB3}" dt="2023-03-20T12:02:20.216" v="123" actId="20577"/>
      <pc:docMkLst>
        <pc:docMk/>
      </pc:docMkLst>
      <pc:sldChg chg="addSp delSp modSp">
        <pc:chgData name="J Hewitt (BRI)" userId="S::jhewitt@bri.leap-mat.org.uk::ca1557e5-aee7-4c06-be7b-d6ccb045fa11" providerId="AD" clId="Web-{935FC5C5-B6A6-9CCB-5A3D-8771DCDE0DB3}" dt="2023-03-20T12:02:20.216" v="123" actId="20577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935FC5C5-B6A6-9CCB-5A3D-8771DCDE0DB3}" dt="2023-03-20T11:46:13.995" v="49" actId="1076"/>
          <ac:spMkLst>
            <pc:docMk/>
            <pc:sldMk cId="1917618602" sldId="256"/>
            <ac:spMk id="4" creationId="{702FDF0F-C6C9-77D8-5163-4925619A5D40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4:55.131" v="36" actId="20577"/>
          <ac:spMkLst>
            <pc:docMk/>
            <pc:sldMk cId="1917618602" sldId="256"/>
            <ac:spMk id="7" creationId="{60759B3B-4B9C-FC9D-7878-F382859296F2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8.081" v="1"/>
          <ac:spMkLst>
            <pc:docMk/>
            <pc:sldMk cId="1917618602" sldId="256"/>
            <ac:spMk id="12" creationId="{9AAE08C1-64FA-4ED5-B947-448B262B6A4B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7.331" v="0"/>
          <ac:spMkLst>
            <pc:docMk/>
            <pc:sldMk cId="1917618602" sldId="256"/>
            <ac:spMk id="13" creationId="{8D16E87F-2963-45D9-8F1E-7005AF2B9FA1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28.387" v="51" actId="1076"/>
          <ac:spMkLst>
            <pc:docMk/>
            <pc:sldMk cId="1917618602" sldId="256"/>
            <ac:spMk id="16" creationId="{A4F7EEC5-A728-0A70-41A3-13F51781F67B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35.122" v="52" actId="1076"/>
          <ac:spMkLst>
            <pc:docMk/>
            <pc:sldMk cId="1917618602" sldId="256"/>
            <ac:spMk id="17" creationId="{71978B11-B577-EE63-CB67-6F038B67268F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50:28.887" v="73" actId="14100"/>
          <ac:spMkLst>
            <pc:docMk/>
            <pc:sldMk cId="1917618602" sldId="256"/>
            <ac:spMk id="18" creationId="{BD92731C-4CBB-5BC2-F59F-4666F5BCAE9A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2:02:20.216" v="123" actId="20577"/>
          <ac:spMkLst>
            <pc:docMk/>
            <pc:sldMk cId="1917618602" sldId="256"/>
            <ac:spMk id="19" creationId="{A2DE923C-C011-99EF-4866-9CAEDA089AA1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30.347" v="3"/>
          <ac:spMkLst>
            <pc:docMk/>
            <pc:sldMk cId="1917618602" sldId="256"/>
            <ac:spMk id="21" creationId="{254376CC-E5DD-469A-A70E-05BB1A79EB27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9.081" v="2"/>
          <ac:spMkLst>
            <pc:docMk/>
            <pc:sldMk cId="1917618602" sldId="256"/>
            <ac:spMk id="27" creationId="{AAF953BB-71E6-4F7B-928D-66655234BA7F}"/>
          </ac:spMkLst>
        </pc:spChg>
        <pc:picChg chg="mod">
          <ac:chgData name="J Hewitt (BRI)" userId="S::jhewitt@bri.leap-mat.org.uk::ca1557e5-aee7-4c06-be7b-d6ccb045fa11" providerId="AD" clId="Web-{935FC5C5-B6A6-9CCB-5A3D-8771DCDE0DB3}" dt="2023-03-20T11:33:42.524" v="6" actId="14100"/>
          <ac:picMkLst>
            <pc:docMk/>
            <pc:sldMk cId="1917618602" sldId="256"/>
            <ac:picMk id="2" creationId="{FAFD5050-E0CA-EAAF-690E-864E47C55F08}"/>
          </ac:picMkLst>
        </pc:picChg>
      </pc:sldChg>
      <pc:sldChg chg="del">
        <pc:chgData name="J Hewitt (BRI)" userId="S::jhewitt@bri.leap-mat.org.uk::ca1557e5-aee7-4c06-be7b-d6ccb045fa11" providerId="AD" clId="Web-{935FC5C5-B6A6-9CCB-5A3D-8771DCDE0DB3}" dt="2023-03-20T11:32:33.801" v="4"/>
        <pc:sldMkLst>
          <pc:docMk/>
          <pc:sldMk cId="318394758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18" Type="http://schemas.openxmlformats.org/officeDocument/2006/relationships/image" Target="../media/image14.png"/><Relationship Id="rId3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1%2Ewebm&amp;parent=%2Fpersonal%2Fbfoxton%5Fbri%5Fleap%2Dmat%5Forg%5Fuk%2FDocuments%2FKnowledge%20Organisers%20%2D%20PDF%2FICT%2FY8%20ICT%2FHT5" TargetMode="External"/><Relationship Id="rId21" Type="http://schemas.openxmlformats.org/officeDocument/2006/relationships/image" Target="../media/image17.jpe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jpeg"/><Relationship Id="rId5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3%2Ewebm&amp;parent=%2Fpersonal%2Fbfoxton%5Fbri%5Fleap%2Dmat%5Forg%5Fuk%2FDocuments%2FKnowledge%20Organisers%20%2D%20PDF%2FICT%2FY8%20ICT%2FHT5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jpeg"/><Relationship Id="rId19" Type="http://schemas.openxmlformats.org/officeDocument/2006/relationships/image" Target="../media/image15.png"/><Relationship Id="rId4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2%2Ewebm&amp;parent=%2Fpersonal%2Fbfoxton%5Fbri%5Fleap%2Dmat%5Forg%5Fuk%2FDocuments%2FKnowledge%20Organisers%20%2D%20PDF%2FICT%2FY8%20ICT%2FHT5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png"/><Relationship Id="rId2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-174311" y="165412"/>
            <a:ext cx="5783607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</a:t>
            </a:r>
            <a:r>
              <a:rPr lang="en-U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Component 3</a:t>
            </a:r>
          </a:p>
          <a:p>
            <a:pPr algn="ctr"/>
            <a:r>
              <a:rPr lang="en-US" sz="2000" b="1" dirty="0">
                <a:ln w="12700">
                  <a:solidFill>
                    <a:srgbClr val="4472C4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rgbClr val="4472C4"/>
                  </a:outerShdw>
                </a:effectLst>
                <a:latin typeface="Calibri"/>
                <a:cs typeface="Calibri"/>
              </a:rPr>
              <a:t>Creating a Media Product in Response to a Brief.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823626"/>
            <a:ext cx="2315361" cy="21423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IDEAS LOG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An IDEAS LOG is exactly what it sound like – it is a LOG of your IDEAS which describes the media product you will create.</a:t>
            </a:r>
            <a:endParaRPr lang="en-GB" sz="105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you MUST talk about your target audience and how you are going to make your product appealing to that audience</a:t>
            </a: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9BA9A6-DAE2-4E9C-802F-38E04B855E40}"/>
              </a:ext>
            </a:extLst>
          </p:cNvPr>
          <p:cNvSpPr/>
          <p:nvPr/>
        </p:nvSpPr>
        <p:spPr>
          <a:xfrm>
            <a:off x="136390" y="3082083"/>
            <a:ext cx="2315361" cy="137897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Target Audience</a:t>
            </a:r>
            <a:endParaRPr lang="en-GB" sz="1400" b="1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Socio-economic groupings</a:t>
            </a:r>
            <a:endParaRPr lang="en-US" sz="1100" dirty="0">
              <a:solidFill>
                <a:schemeClr val="tx1"/>
              </a:solidFill>
              <a:ea typeface="+mn-lt"/>
              <a:cs typeface="+mn-lt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Age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Gender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Ethnicity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Psychometric Groups</a:t>
            </a:r>
            <a:endParaRPr lang="en-US" sz="11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2" descr="A picture containing text, brush, tool&#10;&#10;Description automatically generated">
            <a:extLst>
              <a:ext uri="{FF2B5EF4-FFF2-40B4-BE49-F238E27FC236}">
                <a16:creationId xmlns:a16="http://schemas.microsoft.com/office/drawing/2014/main" id="{FAFD5050-E0CA-EAAF-690E-864E47C55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518" y="-56415"/>
            <a:ext cx="983925" cy="96876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02FDF0F-C6C9-77D8-5163-4925619A5D40}"/>
              </a:ext>
            </a:extLst>
          </p:cNvPr>
          <p:cNvSpPr/>
          <p:nvPr/>
        </p:nvSpPr>
        <p:spPr>
          <a:xfrm>
            <a:off x="9681223" y="92283"/>
            <a:ext cx="2315361" cy="3043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err="1">
                <a:solidFill>
                  <a:schemeClr val="tx1"/>
                </a:solidFill>
                <a:cs typeface="Calibri"/>
              </a:rPr>
              <a:t>PhotoShop</a:t>
            </a:r>
            <a:r>
              <a:rPr lang="en-GB" sz="1400" b="1" dirty="0">
                <a:solidFill>
                  <a:schemeClr val="tx1"/>
                </a:solidFill>
                <a:cs typeface="Calibri"/>
              </a:rPr>
              <a:t> Video Tutorials: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759B3B-4B9C-FC9D-7878-F382859296F2}"/>
              </a:ext>
            </a:extLst>
          </p:cNvPr>
          <p:cNvSpPr/>
          <p:nvPr/>
        </p:nvSpPr>
        <p:spPr>
          <a:xfrm>
            <a:off x="10756805" y="431956"/>
            <a:ext cx="1162834" cy="7791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cs typeface="Calibri"/>
                <a:hlinkClick r:id="rId3"/>
              </a:rPr>
              <a:t>PhotoShop Tutorial 1</a:t>
            </a:r>
            <a:endParaRPr lang="en-GB" sz="1050"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F7EEC5-A728-0A70-41A3-13F51781F67B}"/>
              </a:ext>
            </a:extLst>
          </p:cNvPr>
          <p:cNvSpPr/>
          <p:nvPr/>
        </p:nvSpPr>
        <p:spPr>
          <a:xfrm>
            <a:off x="10768410" y="1264283"/>
            <a:ext cx="1153654" cy="75160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cs typeface="Calibri"/>
                <a:hlinkClick r:id="rId4"/>
              </a:rPr>
              <a:t>PhotoShop Tutorial 2</a:t>
            </a:r>
            <a:endParaRPr lang="en-GB" sz="1100"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978B11-B577-EE63-CB67-6F038B67268F}"/>
              </a:ext>
            </a:extLst>
          </p:cNvPr>
          <p:cNvSpPr/>
          <p:nvPr/>
        </p:nvSpPr>
        <p:spPr>
          <a:xfrm>
            <a:off x="10768411" y="2087429"/>
            <a:ext cx="1153654" cy="7607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dirty="0">
                <a:cs typeface="Calibri"/>
                <a:hlinkClick r:id="rId5"/>
              </a:rPr>
              <a:t>PhotoShop Tutorial 3</a:t>
            </a:r>
            <a:endParaRPr lang="en-GB" sz="1050">
              <a:cs typeface="Calibri"/>
            </a:endParaRPr>
          </a:p>
        </p:txBody>
      </p:sp>
      <p:pic>
        <p:nvPicPr>
          <p:cNvPr id="12" name="Picture 12" descr="A picture containing text, sign, vector graphics, clipart&#10;&#10;Description automatically generated">
            <a:extLst>
              <a:ext uri="{FF2B5EF4-FFF2-40B4-BE49-F238E27FC236}">
                <a16:creationId xmlns:a16="http://schemas.microsoft.com/office/drawing/2014/main" id="{F1D6762E-6CA1-A616-13EF-FE403A2365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5580" y="165840"/>
            <a:ext cx="521467" cy="485404"/>
          </a:xfrm>
          <a:prstGeom prst="rect">
            <a:avLst/>
          </a:prstGeom>
        </p:spPr>
      </p:pic>
      <p:pic>
        <p:nvPicPr>
          <p:cNvPr id="13" name="Picture 19" descr="Icon&#10;&#10;Description automatically generated">
            <a:extLst>
              <a:ext uri="{FF2B5EF4-FFF2-40B4-BE49-F238E27FC236}">
                <a16:creationId xmlns:a16="http://schemas.microsoft.com/office/drawing/2014/main" id="{621DB917-363C-6F4A-E154-19C3D77CFF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8785" y="96052"/>
            <a:ext cx="1035587" cy="588256"/>
          </a:xfrm>
          <a:prstGeom prst="rect">
            <a:avLst/>
          </a:prstGeom>
        </p:spPr>
      </p:pic>
      <p:pic>
        <p:nvPicPr>
          <p:cNvPr id="20" name="Picture 20" descr="Table&#10;&#10;Description automatically generated">
            <a:extLst>
              <a:ext uri="{FF2B5EF4-FFF2-40B4-BE49-F238E27FC236}">
                <a16:creationId xmlns:a16="http://schemas.microsoft.com/office/drawing/2014/main" id="{28A75C7D-121C-9A3A-4A2B-67E6FE237B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5123" y="2795071"/>
            <a:ext cx="2320887" cy="1745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Arrow: Down 20">
            <a:extLst>
              <a:ext uri="{FF2B5EF4-FFF2-40B4-BE49-F238E27FC236}">
                <a16:creationId xmlns:a16="http://schemas.microsoft.com/office/drawing/2014/main" id="{F91564DC-8660-823B-71F1-B0DC7AB8EB48}"/>
              </a:ext>
            </a:extLst>
          </p:cNvPr>
          <p:cNvSpPr/>
          <p:nvPr/>
        </p:nvSpPr>
        <p:spPr>
          <a:xfrm rot="16200000">
            <a:off x="2061072" y="3401456"/>
            <a:ext cx="312145" cy="5049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2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0A9E1059-BC32-EEC2-22F8-E2CC7B4DD2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243" y="3708399"/>
            <a:ext cx="760164" cy="203202"/>
          </a:xfrm>
          <a:prstGeom prst="rect">
            <a:avLst/>
          </a:prstGeom>
        </p:spPr>
      </p:pic>
      <p:pic>
        <p:nvPicPr>
          <p:cNvPr id="23" name="Picture 23" descr="Icon&#10;&#10;Description automatically generated">
            <a:extLst>
              <a:ext uri="{FF2B5EF4-FFF2-40B4-BE49-F238E27FC236}">
                <a16:creationId xmlns:a16="http://schemas.microsoft.com/office/drawing/2014/main" id="{D132403A-B2F2-561F-16D9-1C98EDF85C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0135" y="3865033"/>
            <a:ext cx="236863" cy="229619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49C1714-822D-A098-0C3A-0A95754D92D9}"/>
              </a:ext>
            </a:extLst>
          </p:cNvPr>
          <p:cNvSpPr/>
          <p:nvPr/>
        </p:nvSpPr>
        <p:spPr>
          <a:xfrm>
            <a:off x="79138" y="4578541"/>
            <a:ext cx="2783577" cy="12243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Ethnicity</a:t>
            </a:r>
            <a:endParaRPr lang="en-US" sz="12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A group of people that have a common background or culture, whether through hobbies/interests, job, race, religion or language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5" name="Picture 25">
            <a:extLst>
              <a:ext uri="{FF2B5EF4-FFF2-40B4-BE49-F238E27FC236}">
                <a16:creationId xmlns:a16="http://schemas.microsoft.com/office/drawing/2014/main" id="{40397BFC-C23C-6371-51B4-3BB1DEBA36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035" y="5758148"/>
            <a:ext cx="679375" cy="501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2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436C2B09-F323-C1E6-9572-1C63627CB87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7508" y="5762298"/>
            <a:ext cx="1063129" cy="511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" name="Picture 28">
            <a:extLst>
              <a:ext uri="{FF2B5EF4-FFF2-40B4-BE49-F238E27FC236}">
                <a16:creationId xmlns:a16="http://schemas.microsoft.com/office/drawing/2014/main" id="{C2102CB3-7398-5A0C-6BD6-EBCC515E72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23291" y="5761836"/>
            <a:ext cx="1017225" cy="512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1CDFB2B-A4C9-0DCC-E4F8-526065A31A2B}"/>
              </a:ext>
            </a:extLst>
          </p:cNvPr>
          <p:cNvSpPr/>
          <p:nvPr/>
        </p:nvSpPr>
        <p:spPr>
          <a:xfrm>
            <a:off x="2982414" y="4633624"/>
            <a:ext cx="8328734" cy="205834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  <a:cs typeface="Calibri"/>
              </a:rPr>
              <a:t>Psychometrics</a:t>
            </a:r>
            <a:endParaRPr lang="en-US" u="sng" dirty="0" err="1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31" name="Picture 3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4A83093-00F1-E46D-B974-326F984DD18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767" t="4545" r="2120" b="3977"/>
          <a:stretch/>
        </p:blipFill>
        <p:spPr>
          <a:xfrm>
            <a:off x="3117772" y="4822748"/>
            <a:ext cx="1718895" cy="1022200"/>
          </a:xfrm>
          <a:prstGeom prst="rect">
            <a:avLst/>
          </a:prstGeom>
        </p:spPr>
      </p:pic>
      <p:pic>
        <p:nvPicPr>
          <p:cNvPr id="32" name="Picture 3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943A8E2-4583-416A-CAF2-8DAD429025F2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451" t="7076" r="1742" b="-848"/>
          <a:stretch/>
        </p:blipFill>
        <p:spPr>
          <a:xfrm>
            <a:off x="3907316" y="5900565"/>
            <a:ext cx="1855290" cy="724432"/>
          </a:xfrm>
          <a:prstGeom prst="rect">
            <a:avLst/>
          </a:prstGeom>
        </p:spPr>
      </p:pic>
      <p:pic>
        <p:nvPicPr>
          <p:cNvPr id="33" name="Picture 33" descr="Text&#10;&#10;Description automatically generated">
            <a:extLst>
              <a:ext uri="{FF2B5EF4-FFF2-40B4-BE49-F238E27FC236}">
                <a16:creationId xmlns:a16="http://schemas.microsoft.com/office/drawing/2014/main" id="{633B961F-7824-FC2B-E88A-AC92EC35D51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53631" y="4846273"/>
            <a:ext cx="1541100" cy="819380"/>
          </a:xfrm>
          <a:prstGeom prst="rect">
            <a:avLst/>
          </a:prstGeom>
        </p:spPr>
      </p:pic>
      <p:pic>
        <p:nvPicPr>
          <p:cNvPr id="34" name="Picture 34" descr="Text&#10;&#10;Description automatically generated">
            <a:extLst>
              <a:ext uri="{FF2B5EF4-FFF2-40B4-BE49-F238E27FC236}">
                <a16:creationId xmlns:a16="http://schemas.microsoft.com/office/drawing/2014/main" id="{C76F0C6A-58D7-648F-D830-D73ADB6EAE24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t="4938" r="334" b="617"/>
          <a:stretch/>
        </p:blipFill>
        <p:spPr>
          <a:xfrm>
            <a:off x="7772399" y="4734896"/>
            <a:ext cx="1779233" cy="913859"/>
          </a:xfrm>
          <a:prstGeom prst="rect">
            <a:avLst/>
          </a:prstGeom>
        </p:spPr>
      </p:pic>
      <p:pic>
        <p:nvPicPr>
          <p:cNvPr id="35" name="Picture 35" descr="Text&#10;&#10;Description automatically generated">
            <a:extLst>
              <a:ext uri="{FF2B5EF4-FFF2-40B4-BE49-F238E27FC236}">
                <a16:creationId xmlns:a16="http://schemas.microsoft.com/office/drawing/2014/main" id="{87483534-5D31-1518-64D0-AB62F690E36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36255" y="5889772"/>
            <a:ext cx="1898574" cy="761324"/>
          </a:xfrm>
          <a:prstGeom prst="rect">
            <a:avLst/>
          </a:prstGeom>
        </p:spPr>
      </p:pic>
      <p:pic>
        <p:nvPicPr>
          <p:cNvPr id="36" name="Picture 3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88308E4-E051-095E-2C52-5A91D463626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20279" y="5763070"/>
            <a:ext cx="2137273" cy="858655"/>
          </a:xfrm>
          <a:prstGeom prst="rect">
            <a:avLst/>
          </a:prstGeom>
        </p:spPr>
      </p:pic>
      <p:pic>
        <p:nvPicPr>
          <p:cNvPr id="37" name="Picture 3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0B6A197-6168-5298-A31D-007CBF4F6D1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571821" y="4788989"/>
            <a:ext cx="1623152" cy="74115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43FFBF2-1AF1-65EE-86F1-985FA94EAB2F}"/>
              </a:ext>
            </a:extLst>
          </p:cNvPr>
          <p:cNvSpPr/>
          <p:nvPr/>
        </p:nvSpPr>
        <p:spPr>
          <a:xfrm>
            <a:off x="2477474" y="869528"/>
            <a:ext cx="2315361" cy="189309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Target Audience</a:t>
            </a:r>
            <a:endParaRPr lang="en-GB" sz="1400" b="1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Primary - t</a:t>
            </a:r>
            <a:r>
              <a:rPr lang="en-GB" sz="1100" b="1" dirty="0">
                <a:solidFill>
                  <a:schemeClr val="tx1"/>
                </a:solidFill>
                <a:ea typeface="+mn-lt"/>
                <a:cs typeface="+mn-lt"/>
              </a:rPr>
              <a:t>he core group of people that you try to reach and are most likely to purchase your products or services.</a:t>
            </a:r>
          </a:p>
          <a:p>
            <a:pPr marL="128270" indent="-12827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  <a:cs typeface="Calibri"/>
              </a:rPr>
              <a:t>Secondary</a:t>
            </a:r>
            <a:r>
              <a:rPr lang="en-GB" sz="1100" b="1" dirty="0">
                <a:solidFill>
                  <a:schemeClr val="tx1"/>
                </a:solidFill>
                <a:cs typeface="Calibri"/>
              </a:rPr>
              <a:t> - 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GB" sz="1100" b="1" dirty="0">
                <a:solidFill>
                  <a:schemeClr val="tx1"/>
                </a:solidFill>
                <a:ea typeface="+mn-lt"/>
                <a:cs typeface="+mn-lt"/>
              </a:rPr>
              <a:t>the group of people who are the second most likely to purchase your products and services</a:t>
            </a:r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5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1FBE8CD-A99C-C382-F9AB-CDD26CA9663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953919" y="1318164"/>
            <a:ext cx="2743200" cy="1412373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BBDAC70-57F6-6F2D-901D-ED9530132AE1}"/>
              </a:ext>
            </a:extLst>
          </p:cNvPr>
          <p:cNvSpPr/>
          <p:nvPr/>
        </p:nvSpPr>
        <p:spPr>
          <a:xfrm>
            <a:off x="5137717" y="970517"/>
            <a:ext cx="2315361" cy="4072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Pen Portrait Example: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519913C-A25D-5844-5493-C5018672F939}"/>
              </a:ext>
            </a:extLst>
          </p:cNvPr>
          <p:cNvSpPr/>
          <p:nvPr/>
        </p:nvSpPr>
        <p:spPr>
          <a:xfrm>
            <a:off x="5048076" y="2760756"/>
            <a:ext cx="2333722" cy="31400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Calibri"/>
              </a:rPr>
              <a:t>Mind Map Example:</a:t>
            </a:r>
          </a:p>
        </p:txBody>
      </p:sp>
      <p:pic>
        <p:nvPicPr>
          <p:cNvPr id="14" name="Picture 14" descr="Map&#10;&#10;Description automatically generated">
            <a:extLst>
              <a:ext uri="{FF2B5EF4-FFF2-40B4-BE49-F238E27FC236}">
                <a16:creationId xmlns:a16="http://schemas.microsoft.com/office/drawing/2014/main" id="{6596DE0F-BF36-6CC8-0AC0-2F8E8AE4570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073267" y="3096700"/>
            <a:ext cx="2293346" cy="1527585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56E8211-B663-5A67-CCCB-D9CAE0DB05C8}"/>
              </a:ext>
            </a:extLst>
          </p:cNvPr>
          <p:cNvSpPr/>
          <p:nvPr/>
        </p:nvSpPr>
        <p:spPr>
          <a:xfrm>
            <a:off x="7634873" y="649193"/>
            <a:ext cx="3132446" cy="39877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Modes of Address: </a:t>
            </a:r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Direct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model looks directly at the audience, or the writing speaks to ‘you’.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Indirect 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model looks away, or the writing refers to ‘people’ or ‘the public’.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Formal 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Using formal phrasing and terminology.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Informal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Using more conversational language and slang.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Friendly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tone is optimistic and comforting.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Hostile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text challenges or insults the reader.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Humorous 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writer/presenter is trying to make you laugh.  The tone could be sarcastic or ironic.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563"/>
              </a:spcBef>
              <a:buFont typeface="Arial"/>
              <a:buChar char="•"/>
            </a:pP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Serious mode of address 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- The writer/presenter wants you to take their point seriously.  The tone would be sincere</a:t>
            </a:r>
            <a:endParaRPr lang="en-US" sz="105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9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C3835F370234B8B464B84801C4A30" ma:contentTypeVersion="6" ma:contentTypeDescription="Create a new document." ma:contentTypeScope="" ma:versionID="59f8a0fa89a9d3436cd3d8525a588a66">
  <xsd:schema xmlns:xsd="http://www.w3.org/2001/XMLSchema" xmlns:xs="http://www.w3.org/2001/XMLSchema" xmlns:p="http://schemas.microsoft.com/office/2006/metadata/properties" xmlns:ns3="119d31b2-67a8-4301-975c-fc972eef54c0" xmlns:ns4="13db86a8-7e23-4d8c-9002-9bc7bb3a3898" targetNamespace="http://schemas.microsoft.com/office/2006/metadata/properties" ma:root="true" ma:fieldsID="d4651ade922c180c53f68c330f8d2831" ns3:_="" ns4:_="">
    <xsd:import namespace="119d31b2-67a8-4301-975c-fc972eef54c0"/>
    <xsd:import namespace="13db86a8-7e23-4d8c-9002-9bc7bb3a3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d31b2-67a8-4301-975c-fc972eef5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b86a8-7e23-4d8c-9002-9bc7bb3a3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9d31b2-67a8-4301-975c-fc972eef54c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C5FA97-0A9A-45AB-85EF-698C0D776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9d31b2-67a8-4301-975c-fc972eef54c0"/>
    <ds:schemaRef ds:uri="13db86a8-7e23-4d8c-9002-9bc7bb3a3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5DA2EE-E5BC-48A7-AEB5-C4DF4239911F}">
  <ds:schemaRefs>
    <ds:schemaRef ds:uri="http://purl.org/dc/terms/"/>
    <ds:schemaRef ds:uri="http://schemas.microsoft.com/office/2006/metadata/properties"/>
    <ds:schemaRef ds:uri="http://www.w3.org/XML/1998/namespace"/>
    <ds:schemaRef ds:uri="13db86a8-7e23-4d8c-9002-9bc7bb3a389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19d31b2-67a8-4301-975c-fc972eef54c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896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300</cp:revision>
  <dcterms:created xsi:type="dcterms:W3CDTF">2023-02-02T13:36:25Z</dcterms:created>
  <dcterms:modified xsi:type="dcterms:W3CDTF">2023-03-22T12:33:17Z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0x010100A31C3835F370234B8B464B84801C4A30</vt:lpwstr>
  </property>
</Properties>
</file>