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48" r:id="rId5"/>
  </p:sldMasterIdLst>
  <p:sldIdLst>
    <p:sldId id="256" r:id="rId6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76" d="100"/>
          <a:sy n="76" d="100"/>
        </p:scale>
        <p:origin x="132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5" Type="http://schemas.openxmlformats.org/officeDocument/2006/relationships/slideMaster" Target="slideMasters/slideMaster2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14/03/2023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14/03/2023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14/03/2023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DE7D8-9B95-46A2-8FFC-2F4733477C51}" type="datetimeFigureOut">
              <a:rPr lang="en-GB" smtClean="0"/>
              <a:t>14/03/2023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268AC-1B6D-46A1-A9CF-7B24618E360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52012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DE7D8-9B95-46A2-8FFC-2F4733477C51}" type="datetimeFigureOut">
              <a:rPr lang="en-GB" smtClean="0"/>
              <a:t>14/03/2023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268AC-1B6D-46A1-A9CF-7B24618E360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68012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6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DE7D8-9B95-46A2-8FFC-2F4733477C51}" type="datetimeFigureOut">
              <a:rPr lang="en-GB" smtClean="0"/>
              <a:t>14/03/2023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268AC-1B6D-46A1-A9CF-7B24618E360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8227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3" y="2133601"/>
            <a:ext cx="40132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3603" y="2133601"/>
            <a:ext cx="40132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DE7D8-9B95-46A2-8FFC-2F4733477C51}" type="datetimeFigureOut">
              <a:rPr lang="en-GB" smtClean="0"/>
              <a:t>14/03/2023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268AC-1B6D-46A1-A9CF-7B24618E360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83253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3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3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0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DE7D8-9B95-46A2-8FFC-2F4733477C51}" type="datetimeFigureOut">
              <a:rPr lang="en-GB" smtClean="0"/>
              <a:t>14/03/2023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268AC-1B6D-46A1-A9CF-7B24618E360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19437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DE7D8-9B95-46A2-8FFC-2F4733477C51}" type="datetimeFigureOut">
              <a:rPr lang="en-GB" smtClean="0"/>
              <a:t>14/03/2023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268AC-1B6D-46A1-A9CF-7B24618E360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31415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DE7D8-9B95-46A2-8FFC-2F4733477C51}" type="datetimeFigureOut">
              <a:rPr lang="en-GB" smtClean="0"/>
              <a:t>14/03/2023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268AC-1B6D-46A1-A9CF-7B24618E360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84547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5" y="273053"/>
            <a:ext cx="681566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DE7D8-9B95-46A2-8FFC-2F4733477C51}" type="datetimeFigureOut">
              <a:rPr lang="en-GB" smtClean="0"/>
              <a:t>14/03/2023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268AC-1B6D-46A1-A9CF-7B24618E360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9609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14/03/2023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1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9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DE7D8-9B95-46A2-8FFC-2F4733477C51}" type="datetimeFigureOut">
              <a:rPr lang="en-GB" smtClean="0"/>
              <a:t>14/03/2023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268AC-1B6D-46A1-A9CF-7B24618E360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2367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DE7D8-9B95-46A2-8FFC-2F4733477C51}" type="datetimeFigureOut">
              <a:rPr lang="en-GB" smtClean="0"/>
              <a:t>14/03/2023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268AC-1B6D-46A1-A9CF-7B24618E360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61754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66714"/>
            <a:ext cx="2057401" cy="78009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4" y="366714"/>
            <a:ext cx="5969001" cy="78009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DE7D8-9B95-46A2-8FFC-2F4733477C51}" type="datetimeFigureOut">
              <a:rPr lang="en-GB" smtClean="0"/>
              <a:t>14/03/2023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268AC-1B6D-46A1-A9CF-7B24618E360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1076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14/03/2023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14/03/2023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14/03/2023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14/03/2023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14/03/2023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14/03/2023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14/03/2023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GB" smtClean="0"/>
              <a:t>14/03/2023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DE7D8-9B95-46A2-8FFC-2F4733477C51}" type="datetimeFigureOut">
              <a:rPr lang="en-GB" smtClean="0"/>
              <a:t>14/03/2023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E268AC-1B6D-46A1-A9CF-7B24618E360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6924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1250E18-E9FE-D946-60DF-84F3132848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8005727"/>
              </p:ext>
            </p:extLst>
          </p:nvPr>
        </p:nvGraphicFramePr>
        <p:xfrm>
          <a:off x="0" y="373811"/>
          <a:ext cx="5691739" cy="20064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7501">
                  <a:extLst>
                    <a:ext uri="{9D8B030D-6E8A-4147-A177-3AD203B41FA5}">
                      <a16:colId xmlns:a16="http://schemas.microsoft.com/office/drawing/2014/main" val="1085657250"/>
                    </a:ext>
                  </a:extLst>
                </a:gridCol>
                <a:gridCol w="4664238">
                  <a:extLst>
                    <a:ext uri="{9D8B030D-6E8A-4147-A177-3AD203B41FA5}">
                      <a16:colId xmlns:a16="http://schemas.microsoft.com/office/drawing/2014/main" val="2298932211"/>
                    </a:ext>
                  </a:extLst>
                </a:gridCol>
              </a:tblGrid>
              <a:tr h="315696">
                <a:tc>
                  <a:txBody>
                    <a:bodyPr/>
                    <a:lstStyle/>
                    <a:p>
                      <a:pPr fontAlgn="base"/>
                      <a:r>
                        <a:rPr lang="en-GB" sz="1400" dirty="0">
                          <a:solidFill>
                            <a:schemeClr val="bg1"/>
                          </a:solidFill>
                          <a:effectLst/>
                        </a:rPr>
                        <a:t>Keyword​​</a:t>
                      </a:r>
                      <a:endParaRPr lang="en-GB" sz="1400" b="1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sz="1400" dirty="0">
                          <a:solidFill>
                            <a:schemeClr val="bg1"/>
                          </a:solidFill>
                          <a:effectLst/>
                        </a:rPr>
                        <a:t>Definition​​</a:t>
                      </a:r>
                      <a:endParaRPr lang="en-GB" sz="1400" b="1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7179738"/>
                  </a:ext>
                </a:extLst>
              </a:tr>
              <a:tr h="481060">
                <a:tc>
                  <a:txBody>
                    <a:bodyPr/>
                    <a:lstStyle/>
                    <a:p>
                      <a:pPr fontAlgn="base"/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Inspiration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The process of being mentally stimulated to do or feel something. 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5261706"/>
                  </a:ext>
                </a:extLst>
              </a:tr>
              <a:tr h="481060">
                <a:tc>
                  <a:txBody>
                    <a:bodyPr/>
                    <a:lstStyle/>
                    <a:p>
                      <a:pPr fontAlgn="base"/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Motivation​​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A reason or reasons for acting or behaving in a particular way.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9594345"/>
                  </a:ext>
                </a:extLst>
              </a:tr>
              <a:tr h="691525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Activist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A person who campaigns to bring about political or social change. 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6088441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1FC7CEDA-968C-8ECD-A8E1-879C3035151D}"/>
              </a:ext>
            </a:extLst>
          </p:cNvPr>
          <p:cNvSpPr txBox="1"/>
          <p:nvPr/>
        </p:nvSpPr>
        <p:spPr>
          <a:xfrm>
            <a:off x="-6709" y="2556"/>
            <a:ext cx="12196152" cy="369332"/>
          </a:xfrm>
          <a:prstGeom prst="rect">
            <a:avLst/>
          </a:prstGeom>
          <a:solidFill>
            <a:schemeClr val="tx1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dirty="0">
                <a:solidFill>
                  <a:schemeClr val="bg1"/>
                </a:solidFill>
                <a:cs typeface="Calibri"/>
              </a:rPr>
              <a:t>Y8 Summer Term 1 – What inspires and motivates me? 					Religion and Worldviews </a:t>
            </a:r>
            <a:endParaRPr lang="en-GB" dirty="0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3FE04E76-669B-4015-18E1-190B9DEE48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227778"/>
              </p:ext>
            </p:extLst>
          </p:nvPr>
        </p:nvGraphicFramePr>
        <p:xfrm>
          <a:off x="7778151" y="445697"/>
          <a:ext cx="4426300" cy="311559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426300">
                  <a:extLst>
                    <a:ext uri="{9D8B030D-6E8A-4147-A177-3AD203B41FA5}">
                      <a16:colId xmlns:a16="http://schemas.microsoft.com/office/drawing/2014/main" val="3552262362"/>
                    </a:ext>
                  </a:extLst>
                </a:gridCol>
              </a:tblGrid>
              <a:tr h="365123">
                <a:tc>
                  <a:txBody>
                    <a:bodyPr/>
                    <a:lstStyle/>
                    <a:p>
                      <a:r>
                        <a:rPr lang="en-GB" dirty="0">
                          <a:latin typeface="Calibri"/>
                        </a:rPr>
                        <a:t>Who are inspirational people that I know?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7214011"/>
                  </a:ext>
                </a:extLst>
              </a:tr>
              <a:tr h="2749837">
                <a:tc>
                  <a:txBody>
                    <a:bodyPr/>
                    <a:lstStyle/>
                    <a:p>
                      <a:endParaRPr lang="en-GB" dirty="0">
                        <a:latin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9717782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E4D5E06D-8B47-DECF-4768-7649B3FDBB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0513727"/>
              </p:ext>
            </p:extLst>
          </p:nvPr>
        </p:nvGraphicFramePr>
        <p:xfrm>
          <a:off x="84667" y="3978790"/>
          <a:ext cx="6892323" cy="27014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24615">
                  <a:extLst>
                    <a:ext uri="{9D8B030D-6E8A-4147-A177-3AD203B41FA5}">
                      <a16:colId xmlns:a16="http://schemas.microsoft.com/office/drawing/2014/main" val="384881732"/>
                    </a:ext>
                  </a:extLst>
                </a:gridCol>
                <a:gridCol w="2533854">
                  <a:extLst>
                    <a:ext uri="{9D8B030D-6E8A-4147-A177-3AD203B41FA5}">
                      <a16:colId xmlns:a16="http://schemas.microsoft.com/office/drawing/2014/main" val="2538680419"/>
                    </a:ext>
                  </a:extLst>
                </a:gridCol>
                <a:gridCol w="2533854">
                  <a:extLst>
                    <a:ext uri="{9D8B030D-6E8A-4147-A177-3AD203B41FA5}">
                      <a16:colId xmlns:a16="http://schemas.microsoft.com/office/drawing/2014/main" val="1745492249"/>
                    </a:ext>
                  </a:extLst>
                </a:gridCol>
              </a:tblGrid>
              <a:tr h="786502">
                <a:tc>
                  <a:txBody>
                    <a:bodyPr/>
                    <a:lstStyle/>
                    <a:p>
                      <a:pPr rtl="0" fontAlgn="base"/>
                      <a:r>
                        <a:rPr lang="en-US" b="1" dirty="0">
                          <a:solidFill>
                            <a:schemeClr val="tx1"/>
                          </a:solidFill>
                          <a:effectLst/>
                        </a:rPr>
                        <a:t>Idea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b="1" dirty="0">
                          <a:solidFill>
                            <a:schemeClr val="tx1"/>
                          </a:solidFill>
                          <a:effectLst/>
                        </a:rPr>
                        <a:t>Idea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b="1" dirty="0">
                          <a:solidFill>
                            <a:schemeClr val="tx1"/>
                          </a:solidFill>
                          <a:effectLst/>
                        </a:rPr>
                        <a:t>Idea 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2487474"/>
                  </a:ext>
                </a:extLst>
              </a:tr>
              <a:tr h="1914908">
                <a:tc>
                  <a:txBody>
                    <a:bodyPr/>
                    <a:lstStyle/>
                    <a:p>
                      <a:pPr rtl="0" fontAlgn="base"/>
                      <a:endParaRPr lang="en-US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endParaRPr lang="en-US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endParaRPr lang="en-US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9209481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0739ECD6-9166-D0E3-4803-BE9792FC1390}"/>
              </a:ext>
            </a:extLst>
          </p:cNvPr>
          <p:cNvSpPr txBox="1"/>
          <p:nvPr/>
        </p:nvSpPr>
        <p:spPr>
          <a:xfrm>
            <a:off x="16933" y="3556000"/>
            <a:ext cx="6959600" cy="369332"/>
          </a:xfrm>
          <a:prstGeom prst="rect">
            <a:avLst/>
          </a:prstGeom>
          <a:solidFill>
            <a:schemeClr val="tx1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dirty="0">
                <a:solidFill>
                  <a:schemeClr val="bg1"/>
                </a:solidFill>
                <a:cs typeface="Calibri"/>
              </a:rPr>
              <a:t>What 3 things do you want to change about the world? </a:t>
            </a:r>
          </a:p>
        </p:txBody>
      </p:sp>
      <p:pic>
        <p:nvPicPr>
          <p:cNvPr id="12" name="Picture 12" descr="Text&#10;&#10;Description automatically generated">
            <a:extLst>
              <a:ext uri="{FF2B5EF4-FFF2-40B4-BE49-F238E27FC236}">
                <a16:creationId xmlns:a16="http://schemas.microsoft.com/office/drawing/2014/main" id="{33EF7EDA-1F4A-E7AD-997E-CB7598A8D6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78710" y="471038"/>
            <a:ext cx="1942921" cy="855094"/>
          </a:xfrm>
          <a:prstGeom prst="rect">
            <a:avLst/>
          </a:prstGeom>
        </p:spPr>
      </p:pic>
      <p:pic>
        <p:nvPicPr>
          <p:cNvPr id="13" name="Picture 13" descr="Graphical user interface, text, website&#10;&#10;Description automatically generated">
            <a:extLst>
              <a:ext uri="{FF2B5EF4-FFF2-40B4-BE49-F238E27FC236}">
                <a16:creationId xmlns:a16="http://schemas.microsoft.com/office/drawing/2014/main" id="{B6047D50-D112-B5A2-A4F3-374B724DBE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36219" y="1406644"/>
            <a:ext cx="1885412" cy="1097353"/>
          </a:xfrm>
          <a:prstGeom prst="rect">
            <a:avLst/>
          </a:prstGeom>
        </p:spPr>
      </p:pic>
      <p:pic>
        <p:nvPicPr>
          <p:cNvPr id="14" name="Picture 14" descr="Text, map&#10;&#10;Description automatically generated">
            <a:extLst>
              <a:ext uri="{FF2B5EF4-FFF2-40B4-BE49-F238E27FC236}">
                <a16:creationId xmlns:a16="http://schemas.microsoft.com/office/drawing/2014/main" id="{B57B24F1-70E0-F7F8-536F-4C9D551C05D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36220" y="2556833"/>
            <a:ext cx="1770392" cy="996711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A7D4448F-EE3E-7611-52DD-F7D6A21AC530}"/>
              </a:ext>
            </a:extLst>
          </p:cNvPr>
          <p:cNvSpPr txBox="1"/>
          <p:nvPr/>
        </p:nvSpPr>
        <p:spPr>
          <a:xfrm>
            <a:off x="7078133" y="3759199"/>
            <a:ext cx="5029200" cy="286232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b="1" dirty="0">
                <a:cs typeface="Calibri"/>
              </a:rPr>
              <a:t>Lesson fact file – summarise the 3 inspirational people that you learn about:</a:t>
            </a:r>
          </a:p>
          <a:p>
            <a:endParaRPr lang="en-GB" dirty="0">
              <a:cs typeface="Calibri"/>
            </a:endParaRPr>
          </a:p>
          <a:p>
            <a:endParaRPr lang="en-GB" dirty="0">
              <a:cs typeface="Calibri"/>
            </a:endParaRPr>
          </a:p>
          <a:p>
            <a:endParaRPr lang="en-GB" dirty="0">
              <a:cs typeface="Calibri"/>
            </a:endParaRPr>
          </a:p>
          <a:p>
            <a:endParaRPr lang="en-GB" dirty="0">
              <a:cs typeface="Calibri"/>
            </a:endParaRPr>
          </a:p>
          <a:p>
            <a:endParaRPr lang="en-GB" dirty="0">
              <a:cs typeface="Calibri"/>
            </a:endParaRPr>
          </a:p>
          <a:p>
            <a:endParaRPr lang="en-GB" dirty="0">
              <a:cs typeface="Calibri"/>
            </a:endParaRPr>
          </a:p>
          <a:p>
            <a:endParaRPr lang="en-GB" dirty="0">
              <a:cs typeface="Calibri"/>
            </a:endParaRPr>
          </a:p>
          <a:p>
            <a:endParaRPr lang="en-GB" dirty="0">
              <a:cs typeface="Calibri"/>
            </a:endParaRPr>
          </a:p>
        </p:txBody>
      </p:sp>
      <p:pic>
        <p:nvPicPr>
          <p:cNvPr id="4" name="Picture 7">
            <a:extLst>
              <a:ext uri="{FF2B5EF4-FFF2-40B4-BE49-F238E27FC236}">
                <a16:creationId xmlns:a16="http://schemas.microsoft.com/office/drawing/2014/main" id="{2DB34EF1-7460-5A9F-74E8-8A9D06A289E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20100000">
            <a:off x="6257863" y="3580614"/>
            <a:ext cx="744748" cy="644107"/>
          </a:xfrm>
          <a:prstGeom prst="rect">
            <a:avLst/>
          </a:prstGeom>
        </p:spPr>
      </p:pic>
      <p:sp>
        <p:nvSpPr>
          <p:cNvPr id="8" name="AutoShape 2" descr="data:image/jpg;base64,%20/9j/4AAQSkZJRgABAQEAYABgAAD/2wBDAAUDBAQEAwUEBAQFBQUGBwwIBwcHBw8LCwkMEQ8SEhEPERETFhwXExQaFRERGCEYGh0dHx8fExciJCIeJBweHx7/2wBDAQUFBQcGBw4ICA4eFBEUHh4eHh4eHh4eHh4eHh4eHh4eHh4eHh4eHh4eHh4eHh4eHh4eHh4eHh4eHh4eHh4eHh7/wAARCAGqARU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1USbetRyy8DmmuCOMVA4z1robPHSLAccYJp8bMzbV3MfQDJqbTtMkmIMit0ztzjA9Sew/U1uW9jDCu0/MP7q5Vf05P4mvJzLO8Hly/fS17LV/16nbhsBWxHwrQxRBP/Emz/fYL/OlMM2fl2N/uyKf610UcccY/dxRp9EAp5Ct95Eb6qDXzMuPMMnZUpW9Ueksinb4jlpfNi+WRXQ+hGM01JevrXSy2cDoVVfKz/c+7/3yeKx77SmjO6PaueAQflY+nP3T7Hj3r6DLOIMFmL5aUrS7PR/8H5HBicurYdXkroqGbg03zvrULRupKsMEdQe1M2t6mvcPPW5NJPTPtByeeKhdTnrzQsbNnb2GTzSLgpSdkh5mPPJpPOJHP86o6pd2el2wu7+YxQkfIepc+ijq3PpWM3jLTQT5em6l5Zzhz5akDHHBP1rhqZlh6cuVu7XZXPfwXDuPxOqhZeZ0u449qa00aghpEX6tWRDqmkagFaPWVhJJ/d3Y2FefbIq5b6ZLcRedZzWt3HgHdFMpxkZ5pxzbCP7aXrp+dj6GhwpQgk8RVf3W/MnNzbDhp/yU0q3FuWAFwBn1BqGfSdQjQtJbygdyo3VHbabdSb2NvKMHA3jH866VjKDXNzq3qj0Fw1lfLdSf3lxXtm/5eEB9walSHcfkKuP9k5rMkt5IXEUyMhPIDjBNRkMD/EOnTmt4zTV0Z1OE8HNfu5tfczZWBu6EfhUqQHPTNYkdzJE42yOrD0Jq9a646MBKgkHuuD+YquY8rE8H4iKvRmpeun+Zppb5HSpRanAOKbZ6xp9wNpl8l+6v0/OtDAYBlwynoQcirVmfLYvAYrCO1aDX5feUvs/HSlFv8wzjpVv1pCOaqxwtlQw9RimiGrRA703bRYggEWAOlNMdTkYFN2nNGhDZCY8CmFcetWCtNKbuho0C5X2/WgR5qRlxQo9TTsFxvl88UVMPY0UgIZUAY1Z0yw81w5A/2cjIGOrH6dvU0pgMk6oP4jity1iWK3G0Y34I9lH3R+XP4189neZrLsJKr9rZer/q56WAw31iso9Oog8uFEjDBQWwNx5Zj/M037RBtyZ4gpDEHeOg6n8O/pWf4v0u61TRHhsJo4b+J0ns5ZB8qTIwZScduCD7E1zGn+Bbqy0/WbJb1Jop7CS108PnMRmXMzMf9qTB47V+PSccQ5Vq1T3m+v8AX9WZ9jFci5YrQ7jz4FzmaIbSA3zDgnpn0z2pRPDniaMkuY/vj7w6r9fbrXEav4Jv7rWJ9Stb+OCSW4svMQ5KSwQ7CysOzBkJUj1IPWpLTwXeW3iaPVob9FhfWJ9QurfkrIGV1jZf7rgPg9iMelZvD4flv7TW3brbYrml2OsXVNLdJmXUrJlhGZSLhCIx0+Y54/Gp7We3uoPNt5obiFxjcjB1YfUcGuC0vwVqkPhK90Gea2RphGEnWXf92UOflMYxwOhLc10/g/RZdEtLu3mmSeSa8knMqqE8wNjBKqAqnAAIUY4z3oqQp0U50qnvJ6f5i1lpJaE+qWAP7xOTjKk9SB1B9x69x9KyDHx/WurcbkZR16r7MOn+fevMvEOoXV1emGFfJtmAZEB5Oex9wePwr9a4bzn+0cHzVPjjo/8AP5/meZh+GpYzFOMHaG7f6GhealaxNtjImk9jhfz71VzcXFu95qE32bT4uWIAAI9h3p2l6Xa2MJ1K/jDsgz+8fCKuMkknjgZPPHBHWvEPin8TBqWpSw6bu8iIlIUDZVeeTnuT+g6VVTNamLqOhhOm8uny8/Pb1PqaOHy3Kk1S0tvJ6v0Ru+P/ABtaXOog+cttbxAiFZOSPXAHc49K8/vPHbxyEWqmYdzIMA/TvXGXUl1eXBmmZmdjjntTlsJt+3GTgHjmuvD4CnSgonmYnijEv3MMuWK27ncQePIXAFza4PfC7hVmDxrZQyh4ZUjOc5VCCD68Vw0Ni28L8pb0JIJ/xq1HoxfbiWFWJxhmxxWssJTZEOKMwtaTT9UeiW3xKECs0OpXiEKFwkrgYxgdabafEWwvrtE1K6vAeiyyOzBenr9BXHW/hqLf/HdKTtPkMAAT7k/0qvqmgSRt5dqqtgD5d3zA+hz3+lZrL6CfMlr6IuPE+MjJSUY/ce9aP4nurWJUkkXUtP24Ebt0HYq3brXTOsN1YjVNHmMlk3VCctGRjII9icV8t2Oo67oeFgnmjQf8s5Fyh/wr1L4T/EpbO8+zXOI7eZgZ4uuw4I3oO/Xke1cdalWwT9th1p1XRr07nvUM7w2LadKPLU6xe0vTz/E9DS464bcact4wyG6elbF9pmka7E1/4eu4yD1Ufdz0we6n8MciuSeS4tLw2t6rRSqeN3cf/qr0MHmlHFL3dH1T3R7uGrUsStNH1T3RsrIjcgirNjfT2cm+3mIHdc5B+orGVfnLIw57VLGzKef1r0ky6uHhOLjLVdju9N1a1vcRsRFP/dJ4b6GtIjsR0rzdZiw+bHFbui+IJICsN4TJD0D9WT/EVpGfc+Azrg+6dXB7/wAv+X+R1DKKaV4qSNkdAyMGVhkMOhFIa1ep+czjKEnF6Mi20Ac+9P7U3vQQNI5ppUin/eNKR70gImUYx2qNlwflqcryOaa685qhkajIop6jAopDuXbeItO3y87SB9TwP51quw8xlXhRwKq2qgT7sf3T/wCPrWb4g8TabouppYXwkWSS2kuEYL8pCdUz2Y84B64r8542jUqKjTgr/E/usfS5FZKbfkbYqlrF29jYNcRwmZ96IF7DcwG4+wzk+wrJXxdal1dbG8ayE0VvLdgLsilk27VIzuPLqCQCAT9ayj8RtHnsb6Q2tyqwIpOyeIHDSiHkhv3Z3HPzYOOe1fn0cFWbT5LrQ+g513NTw5eahrV7LfXW+1tbbESQLld0uMuW55ABUY7EHuKyLzWNcu5LRlt5hbOWkdIUeNyrbjGm7+8ERmPbcyLit7w5rFldvFYWtr5GbU3S7ZUlQqZGT76EgksCTz+tVtT8Z2Wn6/LpM1pOxiZI2lV0PzOhcAJncRgcsBgd60gpe1ajTvZbdlsDatua+g3N5e6bHdX0MULy4dUjJO1SAcHPfOavd65Sz8c2Nz4Xm19bOQxKY1ihinjlkld8bUAUnDcjg4q9D4kjvb2K30nT7jUUMMM8ssToqxJLyh+YjccAnA6D8q56uFq3b5bL8v6uNSRvdOQa5FtKht9XuLq9VVhEsojO7ACE78Z7HDHnPG3Her3hPxRbeIpbhbW38tICwJaeNmyHK8op3L0PWvG/j78Rp7yW78LaLFHAFnmtLi4kb5zsEauEH8ILZGc/w9K+g4fwuKnKthoaXtfy1B4z6vFtPc5D44fFCTXZ5/D2hSqNMGFuLlBg3BByVXuI89snJ5rzGysxMRFN8vPDEY/DNX7HS3WcLGkLuflwzAAn055X0571oJax3u6Nt9tcx5Gx4sA4+nHrX6fgsHSwlJU6a/4PqeBVqzrS5pMqQwpCSJI4ZugZJfl+oz2NX0g08qdsk9oWOQrKGH4EVNFprz2+brAxn98AWAx6+h7cj05qMQyWk0kLeZJFjAZACM9RjGf88V1Eokgs4QwiNys6n7sgYIoOenPT8a1tPtrO2mkJsGAUhsJHJKWB9+mO9ZI0v7Q37tmm6BVlUgg/UA0T2FxbRBGu7i1Uk7SiyMAR9ABQUdSVgjtwracsRUknBIY+54wo7cVQv4dHXG21a2iHzNNJJyc/U8devsa567aJY9sOu3k79P8AVEA/n/hWBq15cTEeZK8gUkjeTnn60yZTsTa1eWO0w2e+VuRuLMR165P+ArHgkmglWdGKOp3KR2NSS3LMNkYVB0JC9fxqEfvH2jJ/rQ0Z87umtz1v4feO1ikjWCZ7S9AAJyCHPsDwRnsa9ktbm08Z+HGim2RXsOMOo+62PlP+6SOcnqRXy9Z6O0dsLuTEfy5UnjB7V6D8IfHH2DX4LfUJjGCdjsejr/8AFA4P4V4GZYN8rrUPiifb4HN3iIqFfSqvhl38mei+XcW8hiulAkT5SQOvvVlMMAMjPvXS+J9Je80xb+DabiP73lghXA7DPP0Jxn8RXGqem5mHpntXo5XmUMbRU477P1Pr8JiY4qnzLdblwnD8H6ineYQefWoN4C8sPl7ntTmcZ6ZHrXqKR0OB03hnWBbuLO4b9y/3WP8AAf8ACurb9O1eYFlUBgeDXa+FtQ+1WQgkkzLEOM91rWE+h+d8Y5CpQeNorVfF/mbPbnFNPWl55pM8Vonc/MQOc8UuTikJo6UIoDmlKk9s0oFO7VQEBU9xRUuP7wooKsX7dsyjggNlfpnioNe0HS9Z81tRtfOFzam3kUk42Fgx+hDDr1GKtSLVuI+bGB/Fn/x7/wCv/OvlOJcBUxWE56Pxw1Vvx/ryPWynExpVuWWzMFfCukC8W4Ec4AeOVoBO3kvIgAR2TOCw2rz7A1Rl8G+GYYfJne4UMNkJlvWBjHmLJiPJ+X51U8egrrAK5jxp4XbxHfWG+eOK2hhuI5swpIx8wKBtDggHg/N1HavySlXqOdpVHFd/TY+uaXRE0ehaUupRTrqV8by2j8sn+0G3tGG37XGfmGT3qwbHQP7SvJ2+x/br5AsrF1MjLs2gDuBt9PrXLP4DvF1i4vI7i3aJ5ZzGjACRQ1sIkYybdzd8qTjkHqMVch8M6kdZtZrrT9Klgs7FLe3mWTEiSeVseVhs+Y/wr83Az3NayjB6+2vp/S+8m77Gjp/h3w3NaQ2qSHU7a1ZTHDPdm5SMhCq8EkcAnFS2/hPRbWWF7OK4tfKAULBcvGrqHLqjAH5lUscA9AcdOKq/DfQb/wAPaIun3yQB0jjQPFKrbtq4PSNMD67jz1rqK5sRWnCpKMZtr13LilbYwFstJ8IaTf6os12lnawSTvFJcO8agEudqk4BJz09cV8V+Mby5vNaM04JuMs9x6iWR2lcfgXx9Qa+if2h/G8MFq/h+1xNBbur6gyHOZh80UGO+Dh39AAOpr5qe7ZpZJZg0skjFjKHzuJ5zj15r9N4UwFTD4Z1q3x1Ndd7dP8AM8fG1VOfKtkWrQTzN5ZtZXZh+7eNM49M+orSEhZBLf2U0JXpKCTkjsT16ZGetZ0Oo4jKssi4+uPxqe4155IRFJM20nIdEC8/T19+tfVHJddyCaXUYXP2e8Eke7CEvn8M/wCNOgm1O4b5raXcP+eLlTn6Gs83f7/zFuMc55Xr9fWtQa9cxQqrXySFT08nd+ppiTRNDe67bsjQ21yCp+Vt+cn3x/Wpf7a1uHdLJFJ53bLA7V79fwrPm8SO235Wdl/i3YqhNrBkLZhwzH7wkINFgcvMnv8AWZp5HM6KxPr1B9iKynZHyRu9gWziiSYzH5k59c1Ht568U7Gbdw2t0yMGut+Hnhl9XvnuXXdb2ymSRR1Yd6561spJPLGdpkbAOOlfQ3ww8Hyad4VkkaZZJruNiqn+Ec4z9KxrVOWJ04aleV2eReO7lDehLZgwj+Q44xgYAx7DiuVJYyCTlHU9uufWuk8V2t9aa1c2t2Sr7gcgDr65rMS1Ekj75FMnU8Y3Dv8AjVQSsFVtzPoP4FfEaPXrSHQNXkUajbR7YmZgouEHTk/dZeuQMnArW+ImnxWwXVtP+a3c7nUDbxnh1B5x0BJ7818uxzz6bfx3FtMUlhkDI6HkEcgg19TfDTxZaeMPC5vJPsy3JzDewsx2pMejn+JlbjgcDB9K+YxlCWWV1iKPwN6r+u/Tz9T6bJc0kqmr9781/mcdHqX2kCNclm+UH0NbCqIUEcjFiBSXXh1dI1iWaFD5UnzwhxhlU9jnoaZekSqcEpInIzX0eHqKpTVRPc/RKNT2kFLuXBGPL3I2fSp9HvZbK8jmU9DyPUdxWTbXhVA6jK/xL6GrmQ6714B5rpU09gqUlOLhPVM9RhlWaFJk5VxuFOC5FYfgvUFurBrViPMi6e4reArsjJNXR+A51l7wGNqUWtE9PToNUe1OPA7ZpR+NLtz61aPMGhuOlOxz2p6r0pwXg0wIzH64NFTAD0opXDmLcg5ojcxtnqO4PQinydTUJasQvqX1ZJl3BsHuT/X/ABprKyn5lx6H1qojMhBViD6irUVywXDD67e/4dK+PzjhDD46Tq0XySf3P5dPl9x7WDzqdFctRXQUHpVHxJrNtpWlSXbhQwwqAxk5Y9OAa8w+JXxTuPDvhaC4iuYYr6+l22/lWe9lRfvNh3x1wOfWvjq3B2MpTUHOOum7/wAj6ijW9rhXikny3setTSRwwPPPIkUUY3PI7BVUepJ4Arxn4p/GSxsrGW08M3XDZR9UC5HoVt1P+sb/AG/uL6k14f4m+I2teIGxf3dze4OVN7IHjU+qwqFjH4q31ridQubi7u3mup5JpW43OcnHYfSvpsq4QoYSSqV3zyX3f8E8uvj5TVo6Iuaprd1fXnmKWjhUny495bGTkkk8s5PJY9T7YFRi8+YNJHDI3TDLtP5jrVMHy04HzHjPpUkUJwGbAU/xGvsLI4Ls2La/tlG59MjmcD7xlb+jCnK32ts2umJGvqR8v4kmqEM0MDKIIVlk7My55+lOubi+ucLNNI4HRAc7R7DtQVcZqAVW/eNDux0iTFZ7sM55xV2PTppHG5GA7kmnNa28DcszEHnNAmmZ4jD/AHQx/CrtvpksoDOsm3OOFyasQXG0gQ28QYfxbcmtOzl1BpQbSR3n/vAlVT6n6UnIqMLiR6DtWNriGWGJ8FVChpHqndaVMt2FWPYueA/H/wBY12Nrb6lcWaPIBL281n2qgx69AKxtUgaW7ENrdNKoO0sCSvvgntScrGnsyz4RsBLqdtb+XkrICxPIA68+g7/hivZLzUrrTb6Wwt42EPkqkTKMkEDP4gjI9uK868C6JGswczTcqWJXsoPBP1/rXoMun+RGsk0hkdVG047cH8elcFWonI7qdNxiebeLWkvdYeaUbinzhiPvDjIP61iS6YoUNGQ4V/LLAhcZGOf89q7Dxbc27WrTR/LLEQrAj7wP8+p/IVwZ1AYdWbAZQGx3x/8AqruhscdT4jC1CGSG4eKRAjqSrDrzWt8PvFF54T19L6Fn8iQeXcxqcF4z1x7jqPcVmalO1xIfMPzgcnoTVAsRRVpRrQcJq6ZjTqypTU4vVH1lY6pba5paSWtxC6zgyQMOVLZ7nG5i3GegG01ju8MwIKski9B2zXivw08XXPh/UUt2uGjtJHBDEnETevsp6Nj69q9wuktpWSZPkM8SzRjsVYZx/SvJwFKphKksPJ3i9Y/qfp/D+ZQxcGtn2MW1mEZLEblDFXH9a2IV/d4RgY2GVPtWPbRKsrqRtLHJHYmtDS96brdj8p5U44HtXp0m0fTNaFrRNSk03WNysWQEEH1U9RXrFu8dxCk0ZyjqGU14/LFDERLKNzIflXOOK9L8Bzi40KNQ2TGxXnsO1dNCTT5Wfn3H2Xxnh4YqK1i7P0ZtbO4pQlTFPal2+3Hauq7Pye5GqYNLtqTGB0pCKd2FxgXr1oqUAgUU7jsWJByRxUDYDVam6moCtZgNHIpw6daMcdqr6jdLY6fPdSEbYkLfWhuyLo0ZVqkacVq3ZHnfxS1Yz6pFpsL5S3G6TH989B+Arw79oK4VtY0e0Rspb2C8Y6Fjnr34xXoGozyXd3NcO2XkfJPqTXl/x6m3/EOeFc4gtoY/fIQdfevAlL2mNhfopP8AJfqfrefYWGX5TSwsen56Xf5nCQn5hnjmklXDbh0pI85z0NDZ3deteqz8/CLseKuQ27TMPMkA9AOcVUAC4YnnsBUizyA7U+Ttx1pFqxrY061j2t5shbr8wX9Bn+lV5Ly18wfZbIoQeGeVif0qpDGHb5mbd7LmrkNmrLwz4zjpUtpblpOWw2WW7kmWPcWXhtu88Egd6l+wK8m6XYM/9NQf/r1qWWizXLYWGRiQAePTitiPwLqTBGitgGbsSRgVjLEU47s6YYWpLWxh2tpYqeJRs+6WYHJ9gBzWtbXFvCp+yWfm7enmfKmc9wK3dL8FTxgNeKUx12Jk/ma1k8OQRFc20rhem/n9K5pY2C2OuGCm9zjWmvb6QJc3Eki9olXCL7AVrado807qEj28DcT3Hpiuz0vw28zKXQRKOFVfT3IrtdD8NrHt8uFd2B2rlqYy+x0wwljnvCfh2SK3VUVvnxvLDqP88Vu+J9OK2gl5BDENjjA/ziu20vSvItx8mD9Ohqn4ksy1mVK5AJ3Y7j/9VcvtHe7NeVbI+X/HkrWt8+AfJlBxk9DXFXMv79wM47V6J8T7FkgEZGSkjIWx19D+n615tzuBPBAwf6V7uFnzQR4mMjyzZEzE49aZJ1xTmOGPHFN42kYrpOMYOv1r6PuC8GlaGjMG/wCJZGWOcncqj/PX9K+ck+V1btmvo/Vp/tGgafcKVbIkQFSMYPI4HT73GOMY+leXj58tal8/0PseDdMTN+X+f+Rmvdq0554wDV2zumuXSOFTnoT6VjQ27XctqI/kOChY8DAroLUQ2cRgjI3dGbua6Kd3qz9EhKUmS6lGGuARnDLjP0rsPhtd+Rem0ZvllXj6iuPdsiLkE5Na3h2ZotQt3BwUkXkVvTl790ceb4NYvBVKL6r8eh68BxQRxzThz0oP516J/O8lZ2IyecE0DrTsdKMcUiQA4opwHHSiqTKLUi8knrUZT6CrMi8kmozSsIgK1x3xVvDaeHhEr485+eew5/wrtmUeleM/Fq/kvNfazVv3UACe2eprmxM+Wm/M+s4NwTxGZRm9oLm/RficeskgtwzZLE7vrXm3xvj2/EfUH5HnJDJjGMZjWvULKJp7u2j4AkkVR7DIrzn49uj/ABEnKtk/ZYM8YwducfkRXhUZf7bGP91/mj7rjK31emvM4aAoFwwJFJOy78ooWkXp14pyxGSTC8jtXss/Okr6EaqWPA5NaFjp0kzL1PsBW94c8NyXUiZRjnGflzivVvDngS3xGxickjGOgrz8Rj4U9Eenh8vlPWR5tpXht5Mfuz7gcmuu0TwRNJIv7kE9x1C//Xr1vR/BUECjCbsHIB6D/Guu0/Qbe3UYjBf8q82WLqVNj0o0KdM4Lw34LitoV8yJSccV08GhW8SY2qW966c2gVQOi+lPFqufUjvXO4tvU15kcjJoUcj/AHAMdOOKjHh2JjuEeW+ldvHaLj09qkS2RSPl5zzVKmHtUjmdP0FVCqFAGeTiuisbBY8ZUD+tW4o1U4xzUxZcgcCtYU0jGdRvQb9nXtxVLULFZ4iCtaSgY7/lQ68cVpKKaMYyaZ87fGLw3JsmkSMeWRyAOc+tfPOo2rQTsjDBya+8PEejW+pWzxyKMkHtXzV8U/AM1lcyTww4XngDg1rhMR7KXLLYnFUPbR5o7njBXknAIqMtWhdWc0D4dCBn8KouuCcjB+leypJniSi4uzGKCx24z6cda+lLTSrm18E6XZXilJ4yvX1Ea7v1/wDr14P4Etorzxjo9pOoaGS8jEinPK7ua+lfGKyixtmBZTJI7MSGG44HPPGev3eK8XMqy+t0aVu7/A+u4Rp/7Rz/AC/BnAJu+xXCoS5hlLADjH+cVatJizRzNg7v51naReRQ37wzg5kJUn+ta628cjqAuzY/buK7o6rQ/QKT5ldGo6/KuMH5qt2zeR5ZViSGBzUCnCruHSkRsM2Oec1snY7JRuj2zTJRdWEEw/jjB/Sp+tYvgOfz/DkHqmVNbxXvXpRd0mfzjmuH+r42rS7SZHikxzzUgFIVpnANopVGe/60U9R6l+Uc1ERU0vWoXPFADGO1ST6V4FrbNdXt5cOSxklY/rXuurSGHSrqVeqxMf0rweT5oeepyTXBjHsj9P8AD2j7lep6L8yvoO5NYs16cMOvfBryj41RyJ48mkkUqsltCyDIIACAcY9wa9Tjk+z31nOP+Wb5OD+Ncp+0FopWLS9aQMQC9nIe3B3J+hYegwK8GnNU8fFv7Sa/U9vi+g5UFJdLf1+J5NF97nkV13g7Q5L28RmX5cgn6Vy9hD5txHGOpYCve/h/oLQ2kUuzgkE8ZNejj67pwsup8Tl2HVSTk+h1ngnQbe2twfLDEgHOK9AsbGFFXEajHpVDRrNIkA4GOBityAqvA/nXzOrd2e62lsWYI8EFhgYq5GyYHQn3ql5y46/rTkmwcZA9q6Kc7GEo3Lj8nAAxmj5Q3vioBJkUpk9a09oiOVk5ccbeMUnmNgjv61S+1Irsd2RVS61qxgy806oMdCf1pqo2PlSNbzO5PNOjdS2Sa868SfE7w1p0L+XerLIn8KnOPxrzfVPjVqEu5bGOGMY4LMRnn6V0U6FWWyMJ1acd2fS0dxAg+ZwPqamEsMmdjK3rzXyjH8QvFGoMXhN3IBnKqpKnI46Zra0rxnr1iUllWeGXq3yhtw+jfj3FdPsJLRtGLmnqrn0jJEjemK5vxVoVvqlqY3jBJ6HHSuM0T4m3fyLfWokDnHIMTA+nJI/Wu50vxFp9/BuBMTdGV+xrmqU2tzanJpnzv8Svh3LGZbiyXMiqWKeteI3MZDOrKVdDhlNfeeraZDdQmRkViwxgjtXyb8ZPCraN4reWFNsFwdy46ZPb866sDXafJIwx1FTjzxXqch4BlS38b6LNIQFW9iye3LY/rX0h4kULY25EYRfNb+BgDwMYycH8MCvlvLW90ki8FGDD6g5r6hvpEu9FFyqnEjpJuYDcSVJ69Twe4rlzOPLjKFT1X9fee1wjO1Zx81/keZ3KBpmdVzhz07Ct3RLtptkUqn5cYP0rESf97IjA4LHkCtnQom+1hw2Uwa9GO59vh/jujoWOYy3UVGctu7c9qdu/cuMHbii1HmFR2Irdu7semz0T4VTM+m3MXXbJx+VdsPpXnXwouANQvLQ8ZXI98V6PivQou9NH4TxlQdLNqjfWz/AaVppHrUlGOK1PlSPC+lFP2+hxRUjLM2MkVA2MVLLncahxzTGV9Qi8+wuIeTvjZfzFeGSoI1eN+GXIIPtXve014d4ntkj8QX43cCd+Pxrhxi2Z+l+Htd/vqXo/zRgXudiMONrqf1q18V7QXXw31BmGWSCK5QZBwVK5IBAPQkZz0PfNVrv5oXA6Vt/EnefhJqybVRfskR3Htyhx16ntwfrXy2Ply16LW/MvzPs+I0nhZejPnjwjGs2uwRufl3jNe933jTRPCGnQRTq89265SKPqo9T6V8/+HrtrC/a7VQzRjIB6Zrs/C/hq58V3xvdXupVEjck8g+w9hXs4ylCUuao/dR+c4SrKNLkpr3mdzD8cIoSVFiAOdvBOBTn+OxYFYdLXOerSEf0q6PCXg7QrPdeRRAdd0uGz+fSuH8S3fw6icraad5x/vRApjH5A/wD165aaw837sGzWoq0PimkdXH8amkZd8AjJ4PQ/rxXWeHPidp+ozRQyv5EzAbSfuv64NfPvneHXu2jW3uURz8uJVJA/Guj0Xw/ot/NF/Z2uSpcqQwgnhC5x/P8ACtK2HoKOqaFRq1ZS0aZ9N6frkMyAsQrYBI9Kv3N8rRAoSfcV5v4Ot5oykM7b3XCnngj1Fegwae8tuFGQa8dWvZHpNaXZzt/qFxbpLJEpLEkAdiexrzbxpHrt5cfZrNpnSQfKRwv1ye/WvZ7/AEkGLMmemCRXMzRRxMQEHoMjmtIVXTlotSJQVTdni7fDu/l2Nd3oDk5YLkkD/Gt+z0fwZ4cQLeS2/wBp6kt+8l/qR+GK0vGd5cZNpb3BtINpe6uRwUjHZfc9Kd8O/hzF4ojbUr6OSHTif3Fopx5o5w8h6knNelT9pXV5y0OWr7LD/DHUn0rxf4LgVlNw0XziML5ZGc4yTx05P5Vsvrvg29ykepWrH1b5foDnvXgOsaa2n22qLLpN6dT+3MqOAPIjQMQykYznOMc9Kf4c8O6tcahp9uVuLf7XdJD8hIJB68dOOtaSwcFqpGSxdS+sT6Ih8PaPfR77WZGUjHyOSD9MGrFh4YksGXy3laLkMFf16EZ6Ee3XPIrxm+l1bwL4ll02a6eRkw0dzan5SpP/AC0j9a9n8AeKzrFpGZ/LLsOGTofwPT6Vx1oVKXW6OqlOFVXS1Os0lpYUVJGLJ2zng/j0rjfjR4Xj1zw/LNCv76L51r0WCNJVzjBNJc2KyQyIwyGXBB6VhCUotNFuz0Z8E6xC6XbxupVgx3Zr6G8IXEl/8O7C5bDYgiPB5DLhD3+v+I6VxHx28FvouuHUI0ItbhjyF4Vq67wAjQ/DSxVmBbbs9cjzHOfXHH0/p1ZhNVY0Zx35kb8PUpUse4+n5o5fW7UxXckkakoT82BwKv8AhksrE5PC9PSjUJmt9RIf5on6/j/+qptJt/s8srD542YbSPSu6/U/QKdNe3ujcVv3Zb25qDTJow5R2w2flFTqF8v5ehrI0399emRj3rRys0ds3qkdp4Mu/sviK2CDBaTafoa9jIrwzSJli1SB/wCISj+de5odyK3qAa9HCyumj8o8QqNq9Gp3TX3MO4oxTsc0YrpPzmw00U8jFFGgh0o5qIqTU7jmoyKChmMV4l41i8nxJqG48+cTj6817geleOfEVBJ4tvOwG3P/AHyK4scvcR994fztjKse8f1Rxhy0T+nNbXxRYP8AB/VC0+E8i3OwcYbcmPqOv/1qzbuMq5Cj5W6VH8brqHT/AIYJYyOHuL2WCONVOdvl4LE/lgfWvlcbDmxNCK35kfecSSSwbfkzxTwzaC6nlQ9CBXsGmXg0XQUkK/dT5dqZ/PvXnPw2txNNcEjOAK9ffS477RFheES5TGCMiu3MKn7zlex8bl1FfV1Jbs8t0q/v/Fni2DS3umhSd9u4/MYxnOEz904716H8Y/hvZaF4K0o6JaBY5LjbcSkbpHYp8m5uuM59s4rn9O8EahY6sb+wbZPG26OMjgnPGK9P/tbxhe6FJo+p6Xp1xayxlZDIWwVzjp1znp06VtHE0kvddkcVXC1W/e1Z86eJLKe6vvP/ALDttHght0jMcRYhmHG/J6sx5NXfD2nyxaLHqGXcfaCFjU/NtH8ae4OfrXq0Pw2tXQT33nXI3AmKWdyoHPB5+lbmk+BfD0k/z6cjRgYCKSAv05qp42MtNwhgZRfNsWvh35t1aQSM4lIClZR0cHoa9m0a2HlrkZyOa4jwjoFvpiC2tI/Lt1fMaf3R6V6RpcWEBrzsPTUq2x1YqpamQ6lZK0DKq84rgda0OSSTKHaa9SljytZV7ZqzEla6sThfe5kcmHxFlZnzd8Q/Cuu6ze2+maXErW4O+6kZ8BiOg+ntXWeC7/xR4btUt721t7lEG0CJyDgfUY//AFV6fJpKq5aMY9R61l3ejqzn5SOehqIynCKSOu1Ko/ePNfG2mprGpS6vps8mlXEzA3cb2vmxyEYw+B0J7kdcVHpGhXFrd/2jJcPdXvlsLWZoRHDDu67VzuB9z24r1CPQlYDJkHrzVqDw3b8fITj1o56kne2o+WjFWvoeZaV4MXUbxLq9QSy5y7kd/bvXouheELK1RSkYXHt1ro7DS44cYQDHTitWOEKAMCtqeHctZnNVxKjpAzItMjRMLkYFLLbYX3rVxiq1wRg4rSdCEUYQrSbPPfiF4es9c0eewu4g6yIcHup7Ee9eSeGNNutI8KzaPdBi9ldEKecFCxIP/j3tXvGusFXJ6HIry/V9ry3y7QWCZLewIP8ASvGq1HGUY/3k/wAT6nJ0vbRqPf8A4J5zrUZmikbb80Lc/wC7/wDrqz4fybFlBJG7vUkihNQlSTlJOOak063+yo0Y6ZNezzH29On+95jQhJMeD2rI0hMNuGfmYkfnWovGKhtI9kxXjhjVLWxvOPvJmvpcYbUIc8/Ov869zjGI0HsK8R0uL/SYdvXeP517hH/qk/3RXrYVWTPy7xCt+5+f6C0vekorqZ+ZC/jiijBPeipuO5I/XpTG9qe+KjNUAnavL/ifarD4gS4UY+0RAn6jivUM8VwXxehH2ewue4dkJ+ozXPi43pNn1nBld081hH+ZNfhf9Dzq5XOM9KzPjjpo1Lwjp+piRSIGEe30Dcj+das5GwsevpR4zAm+HcMRUZkk69ztVsV8rjG416M10f5n6vmlFVqMYvzX3o8o+Gcfl308WcZAr6I8M6eosEyvLCvn7wf+48SQqOknymvqPw7bj7FGMfwj+VGPbdS/c+UpwVGjydij/YrKwkWME56Zq1HY3AXHkKTjHPNdNBAMDjNWhCMjC1yxouRySrWOSXRJ7lwbg4X+6DWrZ6TBZoAigHFbgix0GKhuBgV0cvs4mPtXNkFtGE+7XR6cuIxWDbfNIBXQ2I+QV0YDWdzkxr92xPJwKrvhhirE3TNUXfYa9GtKz1OGlG5KIVNMktVP8INNS6GRz+FWElVu9TBwkW1OJTW029uKmjh29qtBlxQWFWqcUJ1JMI1xT+gqIy/SoZJm7dKtzUUQoOTJJnAFZ88w5pZZGOeKo3Mny9q8+vWO2jSMjxC2+2bn3rzC4Ilu9QbusH/swzXouvyZt3x6dq84sGSbUL2PaS2No4J4Ktxx05x1rwa07S5uzX5n1OW+4k+xyGpRl7gSLyc8/UVoIu5VLYBIqCaMrdPzxnke9WF+7gdq+kjufdwj1FcAYUdKhU4lZhg81KTlCT2qqZVjhZx3PWmnqOTstTotC3Ne24HP7xf517av3R9K8V8D4n1yzQDK+YK9rP0r18L8LPybxBqXq0YeTYdaWkpwrpPzgQqeKKd1oqRoe/eoj+NTSd6iYYNVYQw1zPxI09r/AMNSNGCZLZhKB6gdf0rpyM0ySNZI2jcZVgVI9jUVIc8XE7cuxcsHiqdeP2WmeBNho8+1WTa/2p4de0jBM0EnmIuPvnByv1IPH0o1S3+xajdWf/PKVlH0zxT/AA07LeSqpOdoYfUH/AmvkczjJUeZbxdz+g6tqlD2kfJo8pt4vsHie33cBZhj6E19ReGZFaziYH+EV4D8SNPNvr88kK7dsm9RjGAcMPp1r2b4fXi3Wh2swP3oxmsK8/aU4VF1R8vjaNrtbPX7zvoCrAVbAGOBWZbSDAA4q7HN0HStKM1Y+cqwdyy2MVl30nYVelkyvBrPlTzJRu6Z5p15XVkFCNndk2mKWO49M8V0Nq2Ern4rhY5vLAwvatOK5UKK1wc4wMMVCU+hoO2eKqyW/nSKCSB3xVS51JYzgDNJaakPMLSOu3HAroniKU5WbMI0KkY8yQanaeWN8ec1WtLtt20kgjrWhdXcNxCykjBFc0kjrIW6kHFc9eShNSpvQ68PFzg4zOniuPlGaeZc/SseCf5B2zVgTdhkVtHE3RlKhZlwuucg1G83XviqjSd2/nUcsm0ZXNEqxUaJYmlGMj8qz7iQknNOkfPrVO8y6bdxGfTrXFVqcx1UqdjG8QOwgfaB90muD0Bd/wBrl2hm+1D+6cbRwcNgdzz2ruvEAX7K6gnla4fQdmb+Nsf61GA+X0I/i49K8nFL922e7hPhMC/iMeo3Kk8bzjjtTYzzir/iBdurSMCpVgGBDZByOx71njhzX0VCpzQjLufc0Jc1KL7odtyD71naioFssYPVq0JjhKzdQBa5gj9ASa6UtSK7907P4VrnxBbK3bJ/SvZzXkPwsjxr8XHIU166elexhP4Z+PcfS/26Ee0V+bCjNB6Ug610HwY7rRSUVI9CzJ1qJulSydaiY81Q2M7UlP7U00xo8g+JFo1r4snfb8twgkHvxg/qKwNGcR6lFv8AusSh/HivR/i3YCXTLfUFXLwPsY/7Lf8A168ukDCMlWweo9jXz2PoXcod/wBT984Zxax2U0290uV/LT8rFn4kWZmtLe/ABwPJk5GQR0/TcM+1aPwb1PdZS2Lt80D5Uf7JrXvLT+2/CM8e4GaSISpk9WAzx75BH415j4O1NtJ8SQyMxEch8t/x6V83gZOph5UnvFnPVXtKbj1R9FwTcA5q7DL0y2awdPuVlhVg3GOMVqQv0z0pwnY+eq0zRZ8/SoJMn7p5pA/y/epCwJreUro5oxsczqL66mtxz215EbdTh7V0HzD1DdQa6SO+zH1wfSqN/Ckkm5gD6GolVdpHT3rFScdDpkozSuip4qvdQmhFnYS+Q8oO6cfeQf7Pv715lb/DC4n1R77WPEmozKWyENyx/rXqKQlpvnG4djV6OwSXCt0rSnUmrpEyUFa6MvQy1paxafYvPc+WNqmRiT+JNdSlvlNxQqT1FSabYx265RQD9KtS5Ga66VLljqctWvzy0M0jy2x2qSOYYpZ1ypPQiqbE5OKzfusuKU0XC6kdM1G7Y7mo424+tB3dTRzuw1GzI3ZvSmSDIHc1Ix5/maTsWGOayepomY2spugk9MV55ozlfEN1ApI3QlgF4PysP8a9J1plW2f6da8k0a8dviK8KN8n2aUN9eo7/wCzXNXjelK3Y9PBt20L/i0N9ogdmZvl+8zFiefUgf4elZIO5QfStnxeCwhbDYIJ+bdyc9fm5/pWHCTtPFell0r0Ieh9rgH+4iLcH5U5xnrVRow96WJ+6AKst8zqMdKZAuZnPqa9OJrUjc7z4UQs2rySHkJHXqVcH8JbfbbXNx6kLXegjHWvaw8bU0fh/GtX2mazXZJfgJijFOorY+QsNPsKKU4zRSuNIsOeahJ56VK5qJhyaYxppOad2pRQMyfFlulx4cvoZBkGIn8R0rwpjwymvfPEeBod4W/55GvBrpVWQ4715WYL3kz9d8PJ/wCy1Y/3v0Ox8BSeZpkaysCqM67d2CR1/rXjmqqv2mRkBHzkr7c16f4KuljL2zZOHDAAnoRgn+VefeILGSzvp7WZcPE7IfwNfKYWPJi6qfWzPo50rV6nyPSPhvrhvNKjWRsyx/I3vXexXGVDCvn3wLqx0zW0jkbEM52n0B7GvctLmDxj3p4inyzujxMVSSlc245Mpmmy3KofvfSq/wAy4GeDXBfE7UNajthaaEWW6l4WQfwVEbyaijzWkrs9GIaRMjGPeo47eJpAGlCn615fo2v67b6XGuufapLlF2u0MeVJHfApf+Eomkk2+Teon994uB+Gc1sqdmaQoykro9dggt4gXllUKO5NWoLzT/4ZEIHTmvJdQ8VWcdkDLrVv8o243HdnHoOf0qrp3i43qr9gs9SuUx96OAgZ9OSK3i7LREvAuXxM9vS/siMeaqn61Xub23HSZMfWvLodQ1RkDPoGqj6sv8t1FxJqU6hYNPuYnJ43yjr9FzWkpyatYyeXxjrc9Fe+iY4DjNMLqzZBBrzbQfBviSLVn1XUdZuCXGFtVkPloPp613mnQzwoFnYuR3rGSae9yIqPQ0QhBHTFO54VjShgV9KazAfSpdidWI6c/wA6ZJkY7UFuTUVw4VCazbLimYHi+6W30+VmbbgE5ryDwCfP8WpeS9Z2kI+mxsV1XxY1YvGmmwv88xw2D0XvXOeCAsfiewX3ZQPqpApTj/s9R+TPo8Bh2qMqj7M6XxbGq20PlhcDcMDbweOuP681zsfCHNdZ4xffZwZ38E/eYnt7gY/X3rknfanStsqd8ND5/mfRZa/9nTfn+YkeSGYmn26Y6jmkH3OOKsQqGAFe1Tjc7GenfC2Vf7PlhHXOa7QV578NZPLumi9Vr0KvapfAj8L40o+zzOUl9rUUZp3am9qXvWtj5IRutFI2DRU2AnfrUZxT3PWoiaYC/SgYpoJ7UZ5oQXMXx1cGDw1c44LAL+deK6j8qK2ORXr3xIP/ABTx95BXk94qyQkeleXjdZH7PwJTUct5l1kyLRrjyNThkydrHa30PFP+IdqrPBfKo/ep5cnsy8fyxWbEduVz06V1saR+INHFs+A7DCt3SUD69/6+1fLY39xWhX6bM+nxi5ZRq/Jnkd5GVJK5BHIPoa9V+GfiMahYLbzP/pMOFb3HrXm+o27I7o6lWUlWB7GqOl6lcaNqkd5bk5U/MvZh6V2VKaqRseTi6SPp+F1kjHGTioH06GZ1kZAWA4zXP+E9fg1WxhuIZOGHIz0Poa6uKRWTNedZxdj5+rBxdjElsRBOZVTcjfeGORUsEVmw2+SjA9citJ13ZqnJCVf7p69qunV5TSE7KzGLouiySrK+n25YL1wOTWnBLaWkfk28EMQ54A71ls0gPfFSQq+7leTXQsXb4UKXLL4mXz51w22JRz1ZqvWGnw27eYx3y9ye30qvZLLjBWtKMEChVHPVnLWm9lsSGIN81RyIMVNnAqJz1q2cyuU5NyVXeRqt3GAKz3cKTxXNPc7KauTbtp3GsjxDqUVjYyTyOFRFJOTU13dLGhLEDjnmvIPHfiRtYvTYWj/6JE3zuP8Alo3+AqYRc3ZHoYXCOrNGXf3kmp6jLfyZG84QHsvar/hACTxXYJnH73n8jxWWqhVFbHgJVk8U27tjEQeTqOcKfXj866MXaGHkl2Z9RViqdBxXY63xnE0VpDuBwSOe3T2JH8vxrj5mBkRPTk11vjWRRHFGAnJ/hVR0A64rjrc+ZKZPU1GUJ/Vo/P8AM2y6/wBWjfqWlHC4FWoBudR05qCPk1at85r6Cmjunojuvh3EW1AuOirXoJFcp8OrNotOa4deX6V1mK9ikrRR+EcX4tV8yko7R0AUtJjinflWh8sNOM0UhyTxRU3ESvURqdwKgkGBSGNzxRTT0oTINMLGJ48gM/hm4wOUw/5V49Mw2H3r3PW/L/sq4Ev3ShGK8KvV2Tui9FYgV52NjqpH7H4fzk8DKEtk9DLusxqT39a3PAuqL5ssO4CZCJAPUj/61Y16pKNt9Kw47yXTdThvYjgowyPUdxXgYyh7alKB9fjPha6M6Dx9ZrHqD3cK/urj94B6E/eH4HNcRdw85wDXreuxRat4c3QBSsK+fGfVCOR/n0NeZTw7XaJs8HiubL63tKKT3Wh57j7SmvLQXwjr9xoOohgzG3c/vE/rXvHh3WrfULWOWGUOrDIwa+druBtpx1B9K1fBviW50G8CyFmtWI3pnp7it61H2iutzzK9C+jPpGEgsMcirgiDAcCuX8N63b31ujxSq6sMqQetdRbzBk461wpWdmeNVjKLBbFZGww4z6Vdh02EHnp2pVfipPO966qaglqcc3N7DxbIgwtBAAqJ7tF4LCoXul9Riqco9CYwm9yd2AzVe5mCKTkVWuLxEjLE4rDvdSMjFUyfc1hUq9jro4aUmXbu9yxWs+6vEhieSRwqqMkk4wKyNV1W30+2ae5mCgD8TXjHj3xpe63cnTrOQx2xbG1Ty31qKNOVaWh3OMaSOi8b+OJNXuH0nRpGW2HE9wP4/wDZHtWHZR7VCgYxVDR7RYbdV/M+prZgUqK9CEIwVon0eX4dwjeW4k7BUNb3wzTzPEDPk5SByMZ74Hb61y+ozKMKM5rs/hbD+5vLwqTjEanH4nsfauHMp8uHn9xrjKi5ZIu+O58zBd3KRt3Pcn1rm9O4hrQ8WzbrqVewIQfh1qhb4SMA454rqy+HJQhHyO/DQ5KcY9kXoutaWjWz3l9FbxKWLGstDgV2Hw3vbC11DbcKBI5wrGvdoWckmY5pXqYfCzq048zS0R6dpVstnYxW6DhVAqz3pFO5cjn0p2BXscp/OlepOrUlOe7YhpccUGlFKxiMA9wKKVsGilZoLkrnmonqRvwqJqQiNqYzbVJJwKkPSsHxTf8A2S0bacMeOtRJ2R3Zdg543ERox6mN4415Rbm1hb/exXm8x8xi/rWhqsrzMzsScms3BA715deq5M/fsoy+ngMPGlTRXkTrnvXN+II1QjHQ11LfMDWF4ggzbMSM+lcVRdjuxcOamzofhfqS3emTaY20yxrIq7u6spwPz/nXNajFuTzcYI4auf0rV7jQ9Yivrdj8p+Zc/eHpXoF3b2GuaSdZ0cfIwJuYR1T1YDtjuK8nlWFrOT+Gf4P/AIJ4uFrR5pQl1OQCq689e9Vnss5wuTVm4je3lOegqW2kWQZHXvzXcdLhGT5ZIXw9rV/4fuQ0RL25OWjJ/Uehr2Lwp4vstUt1MNwvmD7yE4YfhXkc1srp0HNZ8llNHIJLaR4nB4ZDg1lVpRqa7M4sTl3Nsj6Vi1NSvDD86bLqLNwM14HpvjDxLpq7JCl6i9pBhsfUVZf4xG2cxXmi3COO6SAgj15rl+rVnpHU8ath4UNZ6HtjXRblm6VBNqKrkbufQc14w3xitJBtTTbgn/akAFU5/ipfzsVtbOGEepOTS+qVuqM41cP/ADXPYry+ZgWkkEaD1NcxrPiq1tVaO3YSP656V5bd+KNUv23XFwxHoDwKoy6odhOct2qo4SV9TR4iNvdNLxf4hnuWbfKT6DPSsHQYC8huJOS33apuj3EwMmTnk81uafsTapwOK9GMFCPKisFD2tX2ktkbNqu2MVcLhIuoBrPW5iRR8wz7VVuriVwQD8p71LPplXjCOhDdXPnXJbPHavVPhbtPhSYucZnYgAckYA9PWvKNMt2vNQS2Xqx5IGcDua9MGsWel6FHptjDKZAuzGAcHuT715GaRlUiqUd2zhUZVnbuzJ8QSb9TKnGN7Hg+9QM2bqGNecdasRWpeTzpc57D0q3HBEmWCgP617eHoy5UfQcjBEZiM9u1WoCY23A9Dke1RqQF3d6eMLFk16EIqJUnfQ7/AMLeMY4rUQXzEleA1dNbeJtJuHCrcAH34rxqI/KWY4HpTVmYHcpINdSxnJFXPkcdwZl+MqSqWcW+x73DdQygeXIrZ9DU2e/FeHWOqahCwaOd1x711mi+Np1lit7sKyk4L+lbQxsGlfQ+PzHgPEUYuWHnzW6dT0TNFZ/9rWO0N9oQAj1orq5kfHf2bi/+fUvuZpmo36e1OPWo3bioOAa/3a858eXhN2IQ3T3rudRv4raBmdgMD1rybxRefatQaVTkZrmxE7I/Q+BMulPESryWiWhUl+aqU/AK1aRv3YqpNyxrz6i0ufrNNajSvyj6VnanF5sJX860g2VORx0qtcLgVzzV0auN00zzfxFE8EpHbPFWfAniKXQ9XRnZjaTfJMnYg8ZxWr4tsxLamRRytcbDEwYhulYuEatNwkfF4+jOhiPdPV/FVhBHebrdQbadBJAynIKnsPoa5eVPIl3LkCtXwJq9tqOmjw5qkqxSRndZTtxg90JqfWdGuLd9si9+HHRq4KNR037GpuvxXf8AzPXoVY14L+ZGfa3AZfmNTqwZuMVQkhKMVO5T6UQu4cAN+NdVjqjUa0kaASNjkrg1T1XRLPU4gGby5F+669acsrhsMc1Mk3zKNv4ii7WxbVKrFxmro5iTwbIr/LcRkevQ0q+EbhT8tyM/7tddtVudxNSRjBwTV+0n3OT+xME38H4nJReF7/P+vQj8RU58O3yj5YkfA4w1ddGwz3qZTRdvc0WQ4R7XXzOFtdB1RpPntGGT1JFa1t4dvSf3jRxD65rpwTT849apJHTSymhSVldmFF4bjBzLdOfYLir0ejWKrtaNpP8AeatAYppkA9TVtQR1Rw1KG0SKx0+xtHMkNuiPjGR1qYsAT0JqvLO5O1eKjjyW759a55TV/dRcVGPwouCQ5p4yw5OBUC7VwWal84HhefetI1LfEzQsA5b2FOLbvYCooVLL3qwlvI5C7So9TXVT55q6REmluN5bgdKkUcgRoWPpVmOzUEAvu9lrbtba3sog7KofHA61t7Jp67nJWxMYLTUzbTS7qUCScbEPb2rSK2sYASMNtHGe1Nnu5JRtJwo7A1WeT5+Oh610woJay3OJupUd5E7XEjHp+VFQF9p4orRrzDkXY9kZuawvEerx6fCSSN3YVszZGcda8k+IlxfRT7bkjJkOCowNvYVeIqezhc/GeGcvo43GxhW2I9U1ya+dhvO30rNWOSZiI45JCOTtUtisi1uG71oW13NE3mQTSROP4kYqR+VeWq3PufuNLDRo0+WikiY2l0OBaz4/65mq0g5KsCGHUEcivW/iheXSfD3QpI7iZHmCeYyuQX/d55PevIHYkkk5PcnvWk1yvlOfKMbPHUXVlFLVrvs7DVznHY0ydTgipAfmpZVJcYGfasbXR619TG1ezuBBHJJbyLBLkI5UhXx1we9cDdoIrh4zxtNfWnjnwzDP8Irezt9r3WjKsjheqsRmQH8Gz+Ar5h8S2fl3Zl2/e6/Ws6lP2Ul5nyCxkcyoyrQXwya+XR/NWMdDyDnBB4Ndv4Z8W3AhWx1ALdRgYUSdcegPauIjVgcGp4wQcqQCKwrUYVVaSuTQqODuekXlja6hbNcaWGkK/egb76D1B7iubkiCsSvB9CKraRrckUqrI5jcH5ZFOMV08upWV8gGq2O6THF1bkK5+o6GuJ+1oO3xL8f+CezGqqq5o6/mjmWZiSWQjFIsj7wqbmYngAZJ+ldBJoS3kZl0e8ju+MmFvlkH4d6w5re5t5xuV4pFP0INa068Kmz1Id9eUs2wvc/Na3H/AH7arCXHHJ717Z8B/El2NG0yz1S4luvtuoXNvG8zlypSKN1GT2+9+dePfFnRbvw54/1ayt0KwGczQ5Hy+W/zDH0zj8K7J0UoKcWeZg85qPEyw1WNmtVrvZ2Y23MkjFYo3kOM4Vc/yqd1uo1LPbToo5JaMgD8cV3f7O8z6fcWd1cxKLjWr57KHI/5ZRRNJI3/AH0YxWb8ftWvT8Rr7TPtdz9mjjh2wBm2AmNSeBx1NJ0eWl7S5vSz2dTHPCwjpa92/k9PX8jlku179acLrJ4BOay44rllyqSY90NTw214x/1b/liudOfRH0KqyfQvh3kYCNXLk4AA5J9Ktz6bq8OnNf3Gl3kNqrBWmkiKrk9Bk1Qhsb1mU7vLIOQ27kV7Jrxkm+BOmLeTSTu0yBndiS2HfufpXRRw86l7qx52YZhVw1SjGKVpyUX8zxYzMTgKSamhjuH5VSPoK0vKgVvljH5VOkhUcCtYYF396R6d2Z0WnXDMCwP4mtqHwxqItZLySxuhbwrud/KIVR6kmofMZu9eo6LNNL8FNRMsrytvdAXYk43LxzXVTwVGL2ueVmmPq4SNNwS96Sj955ovlxLtRBT0WSZsDpUYCqfnP4CneYzLhflFdN21aJ2O/QvR+VbxfKQ8p6n0qCSZg2WYmq6yAZ7H0qOQlmFOCUVfqRGlrqWmmGMVGrPJnGaakbHBq1EqqvFXZsHaK0GxRkg7jRUvBop8qM+Znr8zBQSxGPXNee/EiW0uoTDkeYO4p/iLxNLM5jtzsX2rkrqWS4YtIxP1pVpXi0fE8OcJywtRYivLXscikk9rdFZF3JnrWzBIkqZB61NcW6OpDKKydstpcdf3Z/SvGnB02foNNOn5o9p+KH/JNPDR9o//AEVXlTYxXqnxN5+F/htvaL9Yq8nPvXXVfvHj8Ma4N/4pfmIx56/Sug8CWSal4psIZl/cRv505PTYg3N+grnj616L4C1HSdL8JXuuX2j+dLb/AOgBhLgXAkJYqQeAQOp9Kxpaz1O/OK86OGfs4tyl7qtbd6LfzNn4T6+NY1/XtPvm3R6mz3Kqffhh/wB8kflXjfxD0ZtO1K90uZPnt52QN6jsfxGK9Gh+JF//AG3YPFZWFhpsMy5ghgXITOD8x5zj0xVn9oPREN9Z61CoMd0nlyMOhZeVP4qf0q60eelo9j53Cqphcx9nVgoRrR0V76x+S6HmHwM0jSdX8e2+ja1o9tfW1wkjbpC4ZCqEjGGA7dwaseNLrwd4T8dalptj4VtNUSO8bz/tjOEjXP8AqoVUjGB/EcknsBXQfA2yWH4l2EoAz5c3/oBrk/i9pjSfELXpAMM17IR+dZKXLSTtrc56+AlLMpUru3Ina772Og+Lvh/wj4C1mz1Cw0YX51SATW1jdOxt7YDG4nBDOTkYXOBz14qxq2l6Pqnwci8daNpUWl3drP5V5awsxhcbtpKhiSvVT19RT/2rAQ/hBvTT3H/oFW/Coz+yxrIx1um/9GR1tOKcpRtpY8jC1atOhRrRk+bmS3e12rHmFlq+nswaTNvJng57/Wt6HUVuNrmSK62jAZwHIrhZ7XOapDzYZQ0bOjD0OK8uVGEt0fbRxso/xIJnudjqMth4P0vUIH2Pb61JINoAyRHGcV2fxttlu7HSPElmFaOeMRMduchhuT+orxyDUrmP4TWU7NvP9tzId3p5KGvZfhdrmm698JJTq2DHoku+VSeixnzE/Pla7KUISi6TW6X4Hz+Nr06NSnjacdYzkmu6l/k/zKnh6Y23xH8PaCCu3TofLkwB/rmjZ5P1bH4Vh/GYovxBvdy4OyLkdf8AVrWf8MNTfUfitp93K26W5uZZHPuUcmrHxwlC/ES8UsB+5hP/AI4KaqR9g3FaX/Q9DC0lQzmnB7+y19ea7f3kfgjT9JurbV77Ubi3L2Nv5lvbTyFFmbnrjkgYHA7kV0Hgux0vxlpOrW1xpNpZXlpCJLee1DJ1zwwJIPIH51heDPDVpd+F9R8Vas0sljY5VLeFtrTOMdW7DkV1vwXvorj+3Xh060tEjtlKiIMSfvcMzEk9K2oybcb9TPOcTaGIq0ZNyg463sovS6Wut+unU8u5r0/XD/xY3Ss/8/C/+hSV5dNL5kzPsSIMc7VGAPpXp+tEf8KK0nPP+kL/AOhyVrRne56GdX58K3/z8X5M4/wXpmn6p4itrTVLoW1oxJdi4XOASFyema6bwkuj6t4qbQLrRNMNrIZEjltwwcbQSGDk5OcfrWF8PfDB8Tay9vJcNDa28fmTMoyxGcAD3Nbvw6vrOT4hWtrpukxW1sPNCu5Z5sBG5LE4BPsBWkXtdHLm9RSdfkk24QvpoovVp3vu/nsct4i0+PStevdPVi628zRqzdwDxXc6Q3/FkNRKn/lu3T/fWuP+JFw0njPVfkRAly6ZQY3Y7n3rrdCH/Fi9Q/67t/6GtVF+80RmMpVMFhak93Onc4fQLa2vdbtLW+uhb20soWSUnG0fXtXV2M2kHxuPD40jS7nTWuPs6yoGLkHo2/PJ/Sud8FaA3iPX49OE/lJtMkj4yQo649+QPxrodFl020+IFppmmaXGscN4IvNny8zFTgt6L07CqVzbNJwlUnBNtxg3ZaJdpX017bmF440eLRPFF1YW7MYEZTHuOSFIyAfpWWoCruxk9q6r4uXCnxldq0aDy1QbgME/KDye9cW9wWPHApynGB35XOpXwdKc93FX+4uj5VO5uab523GazZroKfmfFERklHyrjPc1yzxmvLBXO/2S6svveBT2opYLH5Pm5P0op2xD1ujO9JDp/vEnOahHI7VPOOSKh4UbuKKknHRDi9CNlyD61AzRwuXktILnjhZg23P4EVOW3GoJuQRUfFE1UeZcsupbufiVqmqW8Wh6np+lNaQACBFhZduBgYO7PSsx23szqoVSc7RnA/OsHXLF/ME0Wdw5BFXNLuzJEEk4cDnNczqu/vHNgMPTwjdKEbF4nB5GfY9625vFU0mix6K2l6aLKOQyqipIDvIxu3b8k1jMQarysATQ247HZXw1Os06ivbVF22lVJRI0McqjrG+dp/Ig/rXT6t461bVNITSb2y02a0TbsQxMCu0YBB3ZziuNifinM+DkVpCpoRXwNDESjOpG7jt5ehteGden8PX32+ytbRrpchJJVZioIwQBuAqrresnVtYfVLzT7FpnYtKFVwkh9SN38sVQDCQYbrSGFgSRQ03Gy2B4Kg6rq8vvNWvrt2NXxp4puvFlrbwatp+nyfZl2wPHGysg4yB82Ow6g06z8XXVp4Tk8L2+l6Wuly8yReXISxyDknfnOQPyrEaM/3TTPL5rJzne9zneT4TkUPZqyd15MzptO3ksm0ZJ+X0rOvbE28qzNCsig/MrZwfY4wf1rpD8vykdaUDI2suR3BrLl1Np4GnJWWhmv4rZ9BTQ/8AhH9FFkkxnVAkwYSFdpbd5mc4AFR6Tr2oadpOqaZZukNpqiotwmCeFbcApJ49O/FT3mi21wS0J8l/b7v5VlXVnc2vE0Zx2ccg0T57XPL/ALLhQuuW63+e50XhPxPP4du4b6y06wkvIclJ5ldmXII6bgOhParXirxZdeJrp73UtN0/7WyhTPEjq2AMD+LB49q5FXwOvHvViKTpWKqyUeW+hccJQdX23L73fr/w3kdn4M8dax4ZsbjTreK0u7G5JMlvcx7lyRgng9x1rQ0f4l6xpNzI1naabFayIVNmlvsi578HJPuSa4ISDA570pOTWka80kkx1MswlVylKmm5b+f/AAfM177Vpbq+a8kihXcwPlRrtjUDooA6DHFdPL441C58PQ6FLp+m/YEwUiEbjaeTkHdnPJ/OuHVcqvHHer0Yw+c8YGKuNWSej3Ot4OjV5VON+Xby9Do/C3iTUvDd+19pzoGZdjpIu5XX0NaaePtXj1Rb+ztdNsZC++RYLYKJfUMepHPTIrjpH+UDdSx9dxroVdrRMurlmFr1HOpTTbVn6HQeI9cn17UTfXNvbwMSSUhTapJ6seckn19q0YPGd9DoL6HDZaeLB874jEx3E85J3Z7VyRY+tI0qqCXkVfqav6ykOeW4Z0405R92Oy7G1oWuXuiaompacyRzLkYIypU9VIPUVr3fjzVptRF/Bb6dZ3O4M8sFuA8mOxY5OD36ZrgbnWLGE7fOEh9E5qsdYaWPMKbOQMmpeIl0MK+FwNWpz1Ipytbvodn4y8VXOvXC3V9HaW5HUQpt3nGMnkknHFc412W4iU/1rGCy3V1vZWkY8Dmun0zT1ghVnxvPr29qiMZ1pXuVhlClBU6ceWK2Es7IsRLNywHQ9q1raNQyqB1qJD83YgHGKkhnVZGbcDtHSu+nCFNFzu1oaSlVBJOMniisq9ugJRHuUbVHWik8RFM51QurtkkxB5HWq7Y5JqSRvmNRt0olZ6s6Yo0m0q1Hh4at/aaFvM8oQeS2fMxu256dO9San4X1Gzs7q7mVhb28UUiy7CFl8zbwp9t3P0NZf22Y6d/Z5K+R53ndOd23b19MVZu9bvrhLpZHUi6ijikAHG2Pbtx6H5RSTjY5HTxkZrlldX622utFZLpfuJ4t8NNo9rHJNcGQybcAW7qpyu7hyMHGe1Ymj+G2vIhetfR2cTT/AGeEGF5Xlk27iAqAnABBJ9+9afibWrjVoQk9raJKNuZo0IdsDaM5OOgHasnS/EF7pEBtlt7S6iWYTxrcIT5cgGNylSCDjgjODiuSooOfkZTWN+qpN/vO+n4dPvL2maVPeW8L+YiGXUBYYYEEOQOTx05+taF74QnjvLK3ivYJVu7prVXMbptdcZyGAJHI5Ga5pPE2qLIszmJn/tH+0CxTrL747e1aa+MtSuruxvbiSOe4sZmlheUFiMndsPPKg5wO2etQnC1mPnx85Llktn27adO5kgFGK9wcV0SeFtQk0+e8hkhliis47tSM5kDZyi+rDa+f901iapere3YlSxtbQY5W3VgrHPU5J5rTsPFuradaafDbvEU0+Z5olZM7iwIIb1Xk8f7RqYcqvzHZiXi3Si6NlLqn/Xy+d+hY/wCEY1DzdRitR9rm0940ljgRmYs2c4GP4SCDUp8Oy297qEV9fwWsFhIsUs7KzAuwyFVQMk4B/I1ixazexwXsKzYN9Issz5IYsCTwfqxq8PFN59tvbi6t7S6jvmV54JYyYyy/dYYOQRzyD3NaxnAyksfquZW07X+zfy/msN1uyk02+NrM0cvyLIkkfKyIwDKw+oIq7rHhwaUbP7XfRqLjaWYRSbUBAO4NjDjn+HNYup6tNqV813clN5CqFRdqooGFVR2AAAq/feIJr3SY9NNvawQLIJGEKEbnClQTkkDgnpiq54O5s44v91Z/4tu3T/hvwNC78Kquqx6fBqdtM/kG4mk2uqQx7A+45GT8p7VDJ4Znku7FLG8gu4b0usc4yiqUGXDAjI2jn6VBH4gvU1gamPJMvkrCyFMo8YQJtI7ggc1dk167eezubNLezFmWMEUSfuwW+9kEndnoc9uKbjTOdrMIcvvJ6dbb2fZd7Wtpa99SE+G/NlsfsOo215Bd3QtRMisojkOOGBGcYOQe9Raxows7MXMV7b39qZWgd41YbJAM7SGAPTkGpJfEV2s9mYLSzs47O4FwkMMZCGTj5myST0x14HSoNW1m41CBLYW9ra26yGXyrdCqs54LHJJJxx14q0o9DSlHHOcOd+712897LfbayKEXgz+0E06S1uI4DqF21qgbJCsNnJ9vnHT0pul+Br6700XH26CGZ5J44YWRzvMShmO4AqoweMkVr6R4gu9MtkhigtJvJlM8DTRlmhkIALLyPQdcjgVANa1AaONKW4dLXfI7qrEeYXxkNzyPlH5mspYelJ3sYV8LjJyfI1HXfTbXpb0X3+pzvhTRZNf1M2MMywkQvMWKM/CDJACgkn2FaK+GQL69im1GOC0sERri5lgkTBfhVCEbixPt2zUmmKun3E1xZP8AZ5pYJICRk4Vxgkehqna3mr6LPcyNDFqVpdIEuEnUyJIAcgnncCCOCDxXO8O6cbtXFiaWLjOThLSystO+r27bdDVsvCckmpvZtfwGBbL7dHcxxu6yxEgAqoG7OTjGOMGq/iDTW0bUzYyyJKVjRwygjcrKGHBAIOD0NQr4u1RdSlvYXjtnltPsiCFSggiGCFTByMY/U+tZ/iDWp9Sv5tSuvL+0TAGTYMbmxjdj1OMn3rKVSnb3dy8N9bjUUq0ly2/HTy9fLyOk8ReHW0X7Gbm7LyXUkSRgW0iplwCMORtOMjpVPXdJnt3ZdO1GzvUiv10+5ZUdWglYkLkMBlTtbkZ6GsTV/Fl5rEkM1xp+nxzwvGyzxo4digAXOWI7DOAKTW/FWpamjKtvZWKvdfa5RZwlPNmGcOxJJJGTjnAyeK0vTd7HnRr5k1G8u99v8vu/Emn0bV5ftax3Qlkt9TTTfLTIMkjbgCPb5O/rWd4p02205/s9vrltqF0kphuIYo5BsYdSGYYYZ4yO/arWt+K9U1JYwkFpZyfaheSPaQ+W0s46SNyeRzjGByeKvfb7/Ub+31GXSdIt7iK4F08qWu0zydcuM8jPOBgZ7VahB7Exjj6slza99V/l+RVv/B0mj6lp9nql9bxxXce550RnEEg4eJgOdynAOPWtWTwX9l1q+0q31GK6bT4ZZZ3EbKu5DgoM9Tz16Vfv9T1HU7NINYvGv9k/no8o+ZGPUA+h4yPYVbl1i4N7f3zeUJb5JBMAvGHOTj0rqVCPXY6KGCxkEnOSvZ7Wte6t0vtcm0rwkkMMKi9txqM1v9ojtirZZMbgN3QMQMgVdg8N3k9jp95HLEYbpXYkZJi27sbh77Dg+1Y8Pim+W0SFIbbzY4TBHdNHmZIyCNob6EjOMgd6Za+KNUsBEbeZFWG0e127eGjYsSCO5yxwe3FUqsIq0TWVHMOV8slv1+fl6W3e99Cg12R90cHrSwSAqW6sSOnSs6GQyZYYKitHS4vMRSOhc9fasY80nqeo5Iikk8yV2aRQc9xRU8cTbnwYeveinyGLbLUxw5qB25/2aluW59qpyvjI5IPpWkmbLYb5gBJU8U5JN1Z029ZNy5A9KWC6BfaTg1kp20ZpB6WZdm685wehrPSwudQ1O3srSMvNPIsaD1JOBV0yZPtS2l5PY3QurWUxTKGCuOoyCDj0OCeaHFMmtTlKD5d+hpXnguODxlZ6DLeSLaXi747toCp2gNuOw+jKRVNfA09prejWtzetGuozzKXjTcvloFZZEOfmDBsis++8QavC9rJHeyM9qztAz/MU3jDYJ9R2ptr4h1aNNNaO9cHTNxtNyhhFu+8AD29jUP2d9jwp4bHNqPtFdL7371nt/hv/AFefV7Szh0ux1bTLyWezu2kjAniEciOmMggEgjDA5Bra8NeFE1+wtrqO+EUUiSpKzLxHOpURx/8AAy6Y+p9K4rxFq+oapJEby4VhCpWGNEWNIwTk7VUADJ9uag0bxZeWUMmlQ3UkULzJPJF2Z0+634ZrK8VLVaGsqmKVJU/aJSvvvpr5bpeW6O9svCTXGu2+lTXEse2zF1fMsJdrfIztwOSeUH1NQ6T4YEut6lpWo3TwXFkdqwxhPMnbdj5d7KDgc4zkjpVD/hINUuZby7+3y+dfsHuJFO1pCDkcjoM9h7UsfiDVorx7sTpJO8aRs00KSZCDCkhgeRgc9av93pobSoZg4u01ql9+7e2z1Xpbrcz4bVf7cXT7mb7Iv2kQySTIV8obsFmHbHcV08nhNT4gh0u2muQs9tLLFJMIwJCisflZWKlTgc54zzXJSXN5/aX9pNOzXRl84yNyS+c7j+NXLrxFrFxcx3ElwqtFFJDGscSIiq4IcBVAAzk5OKzi4dUaV4YxyXs5JaO/rbR7dzoR4Tmiu7KC7vBCJbKW8uGXEnlIhbO3acMcL696VNN0+OTTrqO+vH0y+keEEwqJY5FKggjdgj5lOQa5m013VLWWzlhunR7JCkBAHyqSSR7g5PX1qTUfEOpX9xBNcTLm3/1KxxqiR854VQAOeelV7SCWiEqWMlJc09Nb2+fSz8uulupqeKVsrDV7ixtZZ5hbyNEzyoFJZWIOACeOK2tY8MW9joZ1FLuZ3SK3lkUqmCJVB4wxYYyOWABrh7vUJLq7mubpvMmldpJGx95ick/mauX/AIx1C5s2sLmYLCY0jYpCis6JjarMBlgMDgnsKccRFXuXVp4mKpKFTb4r9dvL17G/r2j22m2UV2uoLcLdkNZhRy8WOXbn5SD8uPUGjw9YaXe6df3F7dXkUlnEJmWKJWDKWVBglhzlvyrlpNVa7ht4ZLrcluhjiBGNq5LY/Mmp7W+ubeC4ht5QEuEEco671DBgPzUflVfWVfY2VKtKhye096++m1/Tt+J12k+FJtQsrC8jmAguY53kYsoMZj3YAUnLZ29h3pI9Ft4vCtvrL3FwZJ43cIvlhFKuVAOWDHp2BrnIdY1GA2pjnKm1V0h+UfIHzuH45P51KniC/XS103dC1uisihrdGZVYkkBiNw5JPBrWOJijnqYfHOWlRW5v/Jby09bOP3ffo+HNK0nXNVSx1DzIjLxG8KAnPXnkcYFR6d8PYvEDX82m3l2sEI22wlhyZJSCVRtv3RgHn6etZVjqM1ldR3VtMYpozlWA6GrNtrt9bQxQwXksMcUhlQI235jjnjr0HWk50anxorF4LEVHJ0Z2ula/Te/36LfuZz+D7iPQY9QNwnmNdtAU6AAIGzn156VtaJ4Bt7q602O6v3C3VlLdOIlXKlC42gsQOdg5OOtMi8V6hDDNbpMjJPI0sitAjfOwwSMjj8KqWvibULa4gkhnYNbRNDFlAwCNncuCMHO49fWhewXQwqYTEuElGST1tr5O3To7G+vgu2t/E9rpdj5jxzwrM0zKHdEwS33SQxAB+6evFW4fC6L4jvdJurz7NHBbtPHPImAy4BQsOwO4Z9Oa5+TxNq00rS/aXDND5JKqEAjznaAANoz6VVk1vUHyJr9mzbm2OcE+UTkqT1PNae2px2Q44fH8qXOlpb5/zbfKxpeKtPl0WS1tbhWWaaDzZEI+429lx7j5c596w5puMyNgY6VBq/iCa6aBbm4adoYhDGWOSqDoPwrmdU1OSYKoVmDHoprnnUc3odMcQ6FJKq7y8jfF8ZGCqpCg9aczvcO6rkDgce1ZWiWskh3MjqPds10FtbBYo+cbiWJqqcCqcp1VeQWUe1VKxhTnnJ61v2CKIoyqkDBOKpIihEbpmtGIhVXaP4K66cCpqysiCGHG79zH17mipY1AH+pP50Vfs0S3qUWkBODVOVhzTp5FEh2nNVPM3ZXsO9cl9DeL0QkznHvWTcExyhwe9W7ydl4AzWZcznHzVnLUwrVFsbUFwskCtnnvUc1xg+3esnTroJOI2OFbitCb5XPpQnpqaQrc8boSRlk+8BVfeFbpTkbLFe3ao58K27tUtEN9ShfKwdmXGQeKxPEFv8iXkZKuOtdFckSRM2BkVl3SedayxHJOMioPOxdJTi4kXh/xE9u6xXXMZ43eldnFJHMgeNgykZBBryg7tzL3rQ0bW7zTZNpzJDnlD2quXTQ5cBnDpWhW1XfselbaaY6o6Vq1tfwiSKQbscqeorQDDHrSsmfURnCpFSi7orvH7UfYrxkDR28jKRwQOtWCR0YU1o1boaTgRUptr3WVDp1+T/x7SjHtSS6besuGtJD+HSp2iw33sUySFu3NRyJdDmdGr3X3f8EoS6XeqD/osowOuKzpLmaH7jtWvPbsRWZdQOCdw/SosctSlUj1+4ZHq90p5Y1PHrNwT97AHfFZ62zM3CnFLcR+TGxxzSaMVVrRV2y5J4knjbblW+opF8SXLEfLEPbbWC0D79zAktz0qQwMuCAd3Xkdq1jCy3Of65iL7nQHXpuMrGCQScLVVPEUjtzKAc9hWbtbYf8AdqvaRuHzmPH0q+VW1FPGV+ZJM6KTV2x/rD93OazpdXlyV5IHfPWoZbdpC/bAA4FPtdNkkbmM/X1oshzq4io7IbDJJJJ5i914HvVy2sWknQurEAdAa0NN0nYcsDkjpW5b2ABDfdHqauKb2OujgZSV5j9LgWCBtqEccZNaSoBtwuSgGBTIfLjjHJYZ71Ks/wC9Kpjr3FdcIpI9KyjoWYkVzyMHHX0q2dqIfZKo3EqhT8wUr19yabeX8axyIpJIUDNa86ijKV5D3uEXA3Mpxzk0Vi/aWY5DE+7UVze2fYHOJLqO2KZue9Vg4Zdy1Hqdz5sxPAqgkjxvuU8dxWd9dDGnVslckvWPtVC5bIwavXTK67umazmUFiuaCKz1Kk2cbl4I5FdXcadcDQbHVleOWG6BUFCcqw6gg9DXL3H7vNdt4XvrdNGm0/UCI4xaR3tuG7yo7Ap/wINXn4ytOjyyj31Xl/WpxOvKjJW2e6KGp6PPpLQLcyRM80SzKEJOFPTPvxUEum3MmjS6qFBto5hAx77iCfy/xFa3jZ3MGjyH5mOnRhj6NubIPvWjoq2JgPht5pzLe2JLb0CxpKf3iEnOc9FrmeNqQw8JvV319E9fwNJYqUKMXu+vonqcjommS6reJYQNGssmdu8kA4BP8hWe8KR7gGDDsfWuj8AbofGFoJBs2M4fdwF+Rhz6VkSadeR6a11NC6RKwTc4xljngfgDXSq379wb0srerb/yRp7Ve1cW9LL8bnKx6DfXx1S7tYw0NhB9pm/3NwXj35z9Aag03T11C9htYyiSTOI1LZAyTgZxXo/ht9N0aLTpr6S7xqEzR3EKRDY0LgxHcSeg3McAZ6VxVtZy6L8QYNJky722oom5eQyiQYbPoRzmsY4qUpVI9ldfLR/c/wAz5+o1TqyTWnQpajYz6LqtxZtInnW0rRSGMnAZTggHvyK6LwfdX2tX/wDZ9rH5swjeQgnBwqlj9elVPF1je3PizxJdpay/ZYLy4mecrhNvmkAg9DnIxj1qfwXdWmg2beIppruKcXSR26wwht+0h2BJIABwoP4inOvJ4fmjrOy+9mlLGzpQ5qTNOz1CG4XKMD7d6u27LJKsZdYwTjc3QfWuZ8dQxaX4xu4rZittcEXVmR0Mcg3AfUZx+FQWerToArHePQnmt6VVzpqa6o97DZrGrG7O9vNMntb65s7lo0e2Xc7ZJUg4xg985GKjtbGW4tZrobUt4SA8jnjJ6KPU+1N17V2bwp4fuLgMsk0ciysRyRG5WMMfYHirNjqEF94Jk0+3kVrq3vvtDRA/NJGU25A74P8AOuWGMq+yUpb81n5Wdm/m/uuXTx0pU021e9v0b+ZDd6fJDaw3XyvbzEhJEPBI6qfQj0pl5pPk2NrdyvG0d0GMYGc4U4OfxrQubqO18FQ6fMwF1PeGcRn70aBduSO2T29BS3olvfC2kNZxvO1uZo5VQZKEvuGR6EHrVRxUnyt7czV+6s7P71Y1WJk+Xm25mr91Z2/HQxm0n/S47eLbJLJt2hO5bGBz9abeaLGIXk+020oVwhCk5yc+o6cHmrbzTDXYUtZQsqNGqvkYVwBznp1FaOs6hHfadPLeaVDY3sci7ZoQUE+fvfL0PrkVTrS5oLo7X2vr5dvTYidb3oJ7O19vy7emxz+n+HJNRmkitolLRQvMef4VGTVVNIildI/lUsduSOOa6zw1e2+k28WpTPceY1woSNIwQ6r94Ek9Dux+Bqjrtn9g8Sy2cHzxiYNCV53IeV/Q044jmrTp9LafLf8ANEKrB1ZwtpbT5b/oZ1/4Ujsp7u2mu7QT2uRJGC2Tg8gHGDVe18P2TQpObi3jLOVVCGLHHfAHTmt/x5eY1/VYRBEA12XWVR8zDnv3BzTPCsZt7WbXni85oG8uzh6lpiPvEf3V6/XFRGtNYVVZvV2ttu1t9/3GCqJUFUlu7duv/BM/VNFi0u+eznMbyoBv2HO0kZwfcd6ln09rLTbS/eFfIut/ltn+6cHNVb6G9j1FIrzeLi4KuwPLfMep9+9dNdPYXmiaro9rLNJJp+yeIyqFBKAI6p9Rz7kVdTFOiqet/wCZ9LbX+939EaSxnslC1n3f4fmZGk28l/8AaPJljj8mBpmDf3V64x35qk83zj5jVzwXIS+rn/qGTKPc8YH1rDluFWT5n24FdtKtKVacW9FY3hiW6kk3orGqk/yDr1qOa6jiYlsknpzWcblniPl5I9aase98ua6HJ9DZ1b7Gl9pa8I3HbtIxnvU8jYhcjqW61StdkbqW7e9OuLkGEAY5JNHS7FfTUer4HQNnuKKoCQ+2Peio5jm9ohk27eyseR6d6gEnrS3DYkO1vmHUVCGDHPSkzlhPQn8wbMVSeXa5pZJdknPSoZip+bgiqHOd0NlmVpBznIqjd3n2fG0kEVIQTNlQMVnakuJs5yOlLl1OGtVkouSOn0y/F5aKxOWH3hmnXMuwZ3VyWkXjWd4P+ebcEV1EjK6+qkVDVjtwuK9vT80QyzP16g1KsxYAZJqo/wApwSSOxqSA4PPQUi4ydye7bK7WyQa47WbaS3udw3bD05r0K60j5wj3UZypYbSPXaOf94/lzWLr2n2a6bGEuPOleRgvbCjpxz1GD174rGniabklHqefjuSuuVb9DjLZnLY3tgdiatzM4jPzHA6Vvadp0aaNayW1rBcXTXUiXXmAZRAq7Bz90HLncO468Vf0PT9NmtdH+0ojPLNdLJlAd4VFKbjkYGScUVMVFXdv6V/8jx4RcIO5wMsrNJlt3HcmtXT735QsxyezVraTp1nceEZZXtYpb3/SyNwwxCRIwO7qNuWIGOeRVSK2tlsPDpa1WRppJftCKQrSASAAE9uOlaOvCXu22dvz/wAjno1Z0ptotpIWGGY1IV5DLkHjp1qeC4sbfxPYWqiK4tLgxL++txG0YaTDBkyQGwOoPQg8Vp2/2eXV9Tje3gVIbe48sKoAyoO0/Xp9a5nWt00tc9yjiY1Fexlx3dxEMBy315q3Fq8oHzKR67T2rS0aKwutLSKaOGK6TzJo5HHEyqOYz745X6EdxTLbTbWXwzcTb4xfKRcRDJ3eWp2sMdOd2fX5al1oK6a62/ryOtYqUNmVk1KN/wCIj601LjyzlXLoegzyKXw3awzaxDHOiPCyuSr9Pukj9cVN4esIY9Uik1YKltGgllV8jcp4GAOc5OcU51vZt+Sv+ZrLFyXxbodFeBuNxHOealac/eyfzqaxsrSL+1tP1DyWeF/3M+e6bmIBH95VIHuRV+3t9OPiDWUNrGIY2i8lFVWUAyJkKCfQtk+mTUyzCMbrlen/AAP8xfX7X0/rT/Mw7qfKkZz0qukvOQxH41R1tZY7y5jhYNGszBShJXAJxg9xWdHcsG2tvyPWu2M1JJini9dUbjTM27a5zu9aa14CSBJg9STWG1w247cj5s0gk3E4bjqatMweL7G7HcMFbLHoMY707fun+aRfpWRHMxiYNkYA4p0VyVmO3b+NMtYhaHSRyKIjk5NL5nzFs5P8qyheAoM4JyOlP87zHOP51VzqVddDREuSdvIwcU+RsRj6VSRtiELTpGyCPas2y/a6D4ZAAdxzk0VHat8hHl5/GiqsjFS0Fu49sru2dx9Kro2fl754rTm5hyeTWYP9efrTsYJkVyGC/NnNUJGZVIya2br/AI9x+NZE3+sFM5q8nYWy+ZSaqahGWY8ZqzbdDSz9aV9Sfip2ZirG3mZ6Yrb0m63x+S7fMvT6VScDYeBUFiT9vX60S1MMPJ0Zq3U6LbuBpo4x25qVOh+lQy/0qD2nLS45fmyD+lQNEC248/zqwnQVHJ940EvVFO+hyC6g9OaydzFypFdIf6VkXAAueAKEcWKp7SRQbzInEkcjxuOAytg/mKqSg5rRn+9+FU5etXE8qtBFRlO7rWppl3vHkzNz0UnuKot90fWo+jgjg5qpRujKlUdKSaOiilaMhXJx2zVxG4G1siqS82/PPSlsSfMx29KwPchNppGkrjGDSgZpP4R9KZ3pHRzWJAo3CpkwDg1BH1/Gpl/xp2LjInU45NPxDJ8skSMfdagPSnp938KZrzjJNLsZif3ZjJ7oagk0PIPkXAIzwGGKujtU1uTg/WmmS6NOe8TDk0q+iV2aHfk/wEHiqGxxMd0RHPcYrs4ycnk9qsKiOCHRWHuM1RnPAx+yzi1Y7lXjj0qeEspy2QfatHVYYo5jsiReOygVUb7v4GkcvK09yWP7w7ZqeJfMdjhvTBqvB99fpWjYcxnPPWpjqzop+9oEcGF70Vowgc8DtRV2OpU1Y//Z">
            <a:extLst>
              <a:ext uri="{FF2B5EF4-FFF2-40B4-BE49-F238E27FC236}">
                <a16:creationId xmlns:a16="http://schemas.microsoft.com/office/drawing/2014/main" id="{C74896CA-54D2-4386-9BF8-7EB8BD480AA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7" name="Picture 16" descr="I Am Malala: The Girl Who Stood Up for Education and Was Shot by the  Taliban: Amazon.co.uk: Yousafzai, Malala, Lamb, Christina: 9780316322409:  Books">
            <a:extLst>
              <a:ext uri="{FF2B5EF4-FFF2-40B4-BE49-F238E27FC236}">
                <a16:creationId xmlns:a16="http://schemas.microsoft.com/office/drawing/2014/main" id="{573A4999-C4E4-47E9-B392-C3DD507473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732" y="2024737"/>
            <a:ext cx="947184" cy="1455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Marcus Rashford: Erik ten Hag hails Man Utd forward | Goal streak ends  after 2-1 win over Barcelona | Football News | Sky Sports">
            <a:extLst>
              <a:ext uri="{FF2B5EF4-FFF2-40B4-BE49-F238E27FC236}">
                <a16:creationId xmlns:a16="http://schemas.microsoft.com/office/drawing/2014/main" id="{4249F2AA-547B-4AF3-B79B-2E75A11EB9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2130" y="2229967"/>
            <a:ext cx="2175019" cy="1223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Greta Thunberg, schoolgirl climate change warrior: 'Some people can let  things go. I can't' | Greta Thunberg | The Guardian">
            <a:extLst>
              <a:ext uri="{FF2B5EF4-FFF2-40B4-BE49-F238E27FC236}">
                <a16:creationId xmlns:a16="http://schemas.microsoft.com/office/drawing/2014/main" id="{C2C00D31-8A64-4F78-804A-690E2410C8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679" y="2375649"/>
            <a:ext cx="1184954" cy="11849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3974bd2a-47be-49c0-addf-e34f3874ac04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DE13149EB11174F892D7F25443DB784" ma:contentTypeVersion="15" ma:contentTypeDescription="Create a new document." ma:contentTypeScope="" ma:versionID="1323c93bc4681cc70b05b06f35db2e5e">
  <xsd:schema xmlns:xsd="http://www.w3.org/2001/XMLSchema" xmlns:xs="http://www.w3.org/2001/XMLSchema" xmlns:p="http://schemas.microsoft.com/office/2006/metadata/properties" xmlns:ns3="3974bd2a-47be-49c0-addf-e34f3874ac04" xmlns:ns4="0863b819-62a0-4d51-9e08-c917a51d0305" targetNamespace="http://schemas.microsoft.com/office/2006/metadata/properties" ma:root="true" ma:fieldsID="6588a1a0e940e5e880950695389aa2fd" ns3:_="" ns4:_="">
    <xsd:import namespace="3974bd2a-47be-49c0-addf-e34f3874ac04"/>
    <xsd:import namespace="0863b819-62a0-4d51-9e08-c917a51d030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74bd2a-47be-49c0-addf-e34f3874ac0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2" nillable="true" ma:displayName="Length (seconds)" ma:internalName="MediaLengthInSeconds" ma:readOnly="true">
      <xsd:simpleType>
        <xsd:restriction base="dms:Unknown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63b819-62a0-4d51-9e08-c917a51d0305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1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A827981-C7AD-4E37-B972-87D7A665B17F}">
  <ds:schemaRefs>
    <ds:schemaRef ds:uri="0863b819-62a0-4d51-9e08-c917a51d0305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3974bd2a-47be-49c0-addf-e34f3874ac04"/>
    <ds:schemaRef ds:uri="http://purl.org/dc/terms/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FFCD8DB0-65CE-4DD1-8DAF-A7FFFEEFE26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634DC52-6F4F-4D2E-B5C2-81721018D9A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974bd2a-47be-49c0-addf-e34f3874ac04"/>
    <ds:schemaRef ds:uri="0863b819-62a0-4d51-9e08-c917a51d030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104</Words>
  <Application>Microsoft Office PowerPoint</Application>
  <PresentationFormat>Widescreen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 Mellon (BRI)</dc:creator>
  <cp:lastModifiedBy>C Mellon (BRI)</cp:lastModifiedBy>
  <cp:revision>160</cp:revision>
  <dcterms:created xsi:type="dcterms:W3CDTF">2022-08-30T19:55:25Z</dcterms:created>
  <dcterms:modified xsi:type="dcterms:W3CDTF">2023-03-14T15:58:43Z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0x010100CDE13149EB11174F892D7F25443DB784</vt:lpwstr>
  </property>
  <property fmtid="{D5CDD505-2E9C-101B-9397-08002B2CF9AE}" pid="3" name="MediaServiceImageTags">
    <vt:lpwstr/>
  </property>
</Properties>
</file>