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22F"/>
    <a:srgbClr val="2C2781"/>
    <a:srgbClr val="33A7DF"/>
    <a:srgbClr val="F9B300"/>
    <a:srgbClr val="FAB500"/>
    <a:srgbClr val="828282"/>
    <a:srgbClr val="32A7DF"/>
    <a:srgbClr val="FAB4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7999" cy="46799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BB0DF98F-7A9D-4B2C-8AB0-D3E0A44DD3ED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2A3E7758-0C75-4EAE-8F32-C41FBD507B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2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8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417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6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21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65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321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35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7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7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35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9C53-6A91-48BB-A57D-3E789EF170F9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77CD8-BC89-4BCF-BF17-B8361C9AA9E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45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60.png"/><Relationship Id="rId4" Type="http://schemas.openxmlformats.org/officeDocument/2006/relationships/image" Target="../media/image5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701" y="0"/>
            <a:ext cx="950105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CIRCLE THEOREMS</a:t>
            </a:r>
            <a:endParaRPr lang="en-US" sz="3200" b="0" cap="none" spc="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670" y="69669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45" y="4950024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69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9670" y="1200329"/>
            <a:ext cx="9730081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363226" y="4850278"/>
            <a:ext cx="1337915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771411" y="4860527"/>
            <a:ext cx="6040003" cy="154873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0800000">
            <a:off x="3771410" y="6461701"/>
            <a:ext cx="6051858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ANSWER</a:t>
            </a:r>
            <a:endParaRPr lang="en-GB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342175" y="4929335"/>
            <a:ext cx="13941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Radius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Centre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Tangent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Circumference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Right angle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270764" y="1135934"/>
            <a:ext cx="1456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Key Concepts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4756" y="5359957"/>
            <a:ext cx="127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3A7DF"/>
                </a:solidFill>
              </a:rPr>
              <a:t>593-606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699904" y="1375518"/>
            <a:ext cx="1551364" cy="1071155"/>
            <a:chOff x="905691" y="2002971"/>
            <a:chExt cx="1551364" cy="1071155"/>
          </a:xfrm>
        </p:grpSpPr>
        <p:grpSp>
          <p:nvGrpSpPr>
            <p:cNvPr id="13" name="Group 12"/>
            <p:cNvGrpSpPr/>
            <p:nvPr/>
          </p:nvGrpSpPr>
          <p:grpSpPr>
            <a:xfrm>
              <a:off x="905691" y="2002971"/>
              <a:ext cx="1551364" cy="1071155"/>
              <a:chOff x="905691" y="2002971"/>
              <a:chExt cx="1551364" cy="1071155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142585" y="2002971"/>
                <a:ext cx="1121643" cy="10711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" name="Straight Connector 6"/>
              <p:cNvCxnSpPr/>
              <p:nvPr/>
            </p:nvCxnSpPr>
            <p:spPr>
              <a:xfrm>
                <a:off x="905691" y="3074126"/>
                <a:ext cx="155136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>
                <a:endCxn id="5" idx="4"/>
              </p:cNvCxnSpPr>
              <p:nvPr/>
            </p:nvCxnSpPr>
            <p:spPr>
              <a:xfrm>
                <a:off x="1689463" y="2560320"/>
                <a:ext cx="13944" cy="51380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Oval 11"/>
              <p:cNvSpPr/>
              <p:nvPr/>
            </p:nvSpPr>
            <p:spPr>
              <a:xfrm flipH="1">
                <a:off x="1669871" y="2560320"/>
                <a:ext cx="45719" cy="522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1696435" y="2952207"/>
              <a:ext cx="11977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816206" y="2952207"/>
              <a:ext cx="0" cy="1219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989711" y="3118611"/>
            <a:ext cx="1121643" cy="1071155"/>
            <a:chOff x="656755" y="3128498"/>
            <a:chExt cx="1121643" cy="1071155"/>
          </a:xfrm>
        </p:grpSpPr>
        <p:sp>
          <p:nvSpPr>
            <p:cNvPr id="38" name="Oval 37"/>
            <p:cNvSpPr/>
            <p:nvPr/>
          </p:nvSpPr>
          <p:spPr>
            <a:xfrm>
              <a:off x="656755" y="3128498"/>
              <a:ext cx="1121643" cy="10711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cxnSp>
          <p:nvCxnSpPr>
            <p:cNvPr id="40" name="Straight Connector 39"/>
            <p:cNvCxnSpPr>
              <a:endCxn id="38" idx="4"/>
            </p:cNvCxnSpPr>
            <p:nvPr/>
          </p:nvCxnSpPr>
          <p:spPr>
            <a:xfrm>
              <a:off x="1203633" y="3685847"/>
              <a:ext cx="13944" cy="5138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Oval 40"/>
            <p:cNvSpPr/>
            <p:nvPr/>
          </p:nvSpPr>
          <p:spPr>
            <a:xfrm flipH="1">
              <a:off x="1184041" y="3685847"/>
              <a:ext cx="45719" cy="522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cxnSp>
          <p:nvCxnSpPr>
            <p:cNvPr id="32" name="Straight Connector 31"/>
            <p:cNvCxnSpPr>
              <a:stCxn id="41" idx="6"/>
            </p:cNvCxnSpPr>
            <p:nvPr/>
          </p:nvCxnSpPr>
          <p:spPr>
            <a:xfrm>
              <a:off x="1184041" y="3711973"/>
              <a:ext cx="579295" cy="9367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38" idx="1"/>
            </p:cNvCxnSpPr>
            <p:nvPr/>
          </p:nvCxnSpPr>
          <p:spPr>
            <a:xfrm flipH="1" flipV="1">
              <a:off x="821016" y="3285365"/>
              <a:ext cx="942321" cy="5209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8" idx="1"/>
              <a:endCxn id="38" idx="4"/>
            </p:cNvCxnSpPr>
            <p:nvPr/>
          </p:nvCxnSpPr>
          <p:spPr>
            <a:xfrm>
              <a:off x="821016" y="3285365"/>
              <a:ext cx="396561" cy="9142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3255106" y="1399388"/>
            <a:ext cx="1121643" cy="1071155"/>
            <a:chOff x="3032183" y="1617558"/>
            <a:chExt cx="1121643" cy="1071155"/>
          </a:xfrm>
        </p:grpSpPr>
        <p:sp>
          <p:nvSpPr>
            <p:cNvPr id="53" name="Oval 52"/>
            <p:cNvSpPr/>
            <p:nvPr/>
          </p:nvSpPr>
          <p:spPr>
            <a:xfrm>
              <a:off x="3032183" y="1617558"/>
              <a:ext cx="1121643" cy="10711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55" name="Oval 54"/>
            <p:cNvSpPr/>
            <p:nvPr/>
          </p:nvSpPr>
          <p:spPr>
            <a:xfrm flipH="1">
              <a:off x="3559469" y="2174907"/>
              <a:ext cx="45719" cy="522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cxnSp>
          <p:nvCxnSpPr>
            <p:cNvPr id="57" name="Straight Connector 56"/>
            <p:cNvCxnSpPr>
              <a:endCxn id="53" idx="1"/>
            </p:cNvCxnSpPr>
            <p:nvPr/>
          </p:nvCxnSpPr>
          <p:spPr>
            <a:xfrm flipH="1" flipV="1">
              <a:off x="3196444" y="1774425"/>
              <a:ext cx="942321" cy="52095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3" idx="1"/>
              <a:endCxn id="53" idx="4"/>
            </p:cNvCxnSpPr>
            <p:nvPr/>
          </p:nvCxnSpPr>
          <p:spPr>
            <a:xfrm>
              <a:off x="3196444" y="1774425"/>
              <a:ext cx="396561" cy="9142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53" idx="4"/>
            </p:cNvCxnSpPr>
            <p:nvPr/>
          </p:nvCxnSpPr>
          <p:spPr>
            <a:xfrm>
              <a:off x="3044366" y="2295375"/>
              <a:ext cx="548639" cy="39333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044366" y="2295375"/>
              <a:ext cx="109439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 rot="20402367">
            <a:off x="7333465" y="1525259"/>
            <a:ext cx="2349569" cy="1578448"/>
            <a:chOff x="2699658" y="2783057"/>
            <a:chExt cx="2349569" cy="1578448"/>
          </a:xfrm>
        </p:grpSpPr>
        <p:grpSp>
          <p:nvGrpSpPr>
            <p:cNvPr id="16" name="Group 15"/>
            <p:cNvGrpSpPr/>
            <p:nvPr/>
          </p:nvGrpSpPr>
          <p:grpSpPr>
            <a:xfrm rot="537791">
              <a:off x="2699658" y="2783057"/>
              <a:ext cx="2349569" cy="1578448"/>
              <a:chOff x="2699658" y="2783057"/>
              <a:chExt cx="2349569" cy="1578448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2833902" y="3176395"/>
                <a:ext cx="1121643" cy="10711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GB"/>
              </a:p>
            </p:txBody>
          </p:sp>
          <p:sp>
            <p:nvSpPr>
              <p:cNvPr id="71" name="Oval 70"/>
              <p:cNvSpPr/>
              <p:nvPr/>
            </p:nvSpPr>
            <p:spPr>
              <a:xfrm flipH="1">
                <a:off x="3361188" y="3733744"/>
                <a:ext cx="45719" cy="522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endParaRPr lang="en-GB"/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 flipH="1" flipV="1">
                <a:off x="2818840" y="2783057"/>
                <a:ext cx="2230387" cy="120435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H="1">
                <a:off x="2699658" y="3987416"/>
                <a:ext cx="2349568" cy="37408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flipV="1">
                <a:off x="3380180" y="3246062"/>
                <a:ext cx="287424" cy="52351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388275" y="3768071"/>
                <a:ext cx="152876" cy="47947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Connector 47"/>
            <p:cNvCxnSpPr/>
            <p:nvPr/>
          </p:nvCxnSpPr>
          <p:spPr>
            <a:xfrm>
              <a:off x="3427746" y="4043459"/>
              <a:ext cx="11977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3547517" y="4043459"/>
              <a:ext cx="0" cy="12191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630127" y="3301991"/>
              <a:ext cx="124047" cy="10622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69" idx="7"/>
              <a:endCxn id="69" idx="7"/>
            </p:cNvCxnSpPr>
            <p:nvPr/>
          </p:nvCxnSpPr>
          <p:spPr>
            <a:xfrm>
              <a:off x="3829538" y="3323225"/>
              <a:ext cx="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69" idx="7"/>
              <a:endCxn id="69" idx="7"/>
            </p:cNvCxnSpPr>
            <p:nvPr/>
          </p:nvCxnSpPr>
          <p:spPr>
            <a:xfrm>
              <a:off x="3829538" y="3323225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endCxn id="69" idx="7"/>
            </p:cNvCxnSpPr>
            <p:nvPr/>
          </p:nvCxnSpPr>
          <p:spPr>
            <a:xfrm flipV="1">
              <a:off x="3762487" y="3323225"/>
              <a:ext cx="67051" cy="859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5606515" y="1462789"/>
            <a:ext cx="1121643" cy="1071155"/>
            <a:chOff x="6015502" y="1638930"/>
            <a:chExt cx="1121643" cy="1071155"/>
          </a:xfrm>
        </p:grpSpPr>
        <p:sp>
          <p:nvSpPr>
            <p:cNvPr id="66" name="Oval 65"/>
            <p:cNvSpPr/>
            <p:nvPr/>
          </p:nvSpPr>
          <p:spPr>
            <a:xfrm>
              <a:off x="6015502" y="1638930"/>
              <a:ext cx="1121643" cy="10711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sp>
          <p:nvSpPr>
            <p:cNvPr id="68" name="Oval 67"/>
            <p:cNvSpPr/>
            <p:nvPr/>
          </p:nvSpPr>
          <p:spPr>
            <a:xfrm flipH="1">
              <a:off x="6542788" y="2196279"/>
              <a:ext cx="45719" cy="522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cxnSp>
          <p:nvCxnSpPr>
            <p:cNvPr id="70" name="Straight Connector 69"/>
            <p:cNvCxnSpPr>
              <a:stCxn id="66" idx="4"/>
            </p:cNvCxnSpPr>
            <p:nvPr/>
          </p:nvCxnSpPr>
          <p:spPr>
            <a:xfrm flipV="1">
              <a:off x="6576324" y="2316078"/>
              <a:ext cx="545759" cy="39400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endCxn id="66" idx="0"/>
            </p:cNvCxnSpPr>
            <p:nvPr/>
          </p:nvCxnSpPr>
          <p:spPr>
            <a:xfrm flipH="1" flipV="1">
              <a:off x="6576324" y="1638930"/>
              <a:ext cx="545761" cy="6778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66" idx="1"/>
              <a:endCxn id="66" idx="4"/>
            </p:cNvCxnSpPr>
            <p:nvPr/>
          </p:nvCxnSpPr>
          <p:spPr>
            <a:xfrm>
              <a:off x="6179763" y="1795797"/>
              <a:ext cx="396561" cy="9142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66" idx="1"/>
              <a:endCxn id="66" idx="0"/>
            </p:cNvCxnSpPr>
            <p:nvPr/>
          </p:nvCxnSpPr>
          <p:spPr>
            <a:xfrm flipV="1">
              <a:off x="6179763" y="1638930"/>
              <a:ext cx="396561" cy="1568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3296518" y="3124647"/>
            <a:ext cx="1121643" cy="1071155"/>
            <a:chOff x="6201829" y="3358073"/>
            <a:chExt cx="1121643" cy="1071155"/>
          </a:xfrm>
        </p:grpSpPr>
        <p:sp>
          <p:nvSpPr>
            <p:cNvPr id="79" name="Oval 78"/>
            <p:cNvSpPr/>
            <p:nvPr/>
          </p:nvSpPr>
          <p:spPr>
            <a:xfrm>
              <a:off x="6201829" y="3358073"/>
              <a:ext cx="1121643" cy="10711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cxnSp>
          <p:nvCxnSpPr>
            <p:cNvPr id="80" name="Straight Connector 79"/>
            <p:cNvCxnSpPr>
              <a:endCxn id="79" idx="4"/>
            </p:cNvCxnSpPr>
            <p:nvPr/>
          </p:nvCxnSpPr>
          <p:spPr>
            <a:xfrm flipH="1">
              <a:off x="6762651" y="4010282"/>
              <a:ext cx="538788" cy="4189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Oval 80"/>
            <p:cNvSpPr/>
            <p:nvPr/>
          </p:nvSpPr>
          <p:spPr>
            <a:xfrm flipH="1">
              <a:off x="6729115" y="3915422"/>
              <a:ext cx="45719" cy="522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GB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6201829" y="3868712"/>
              <a:ext cx="1106581" cy="14157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9" idx="2"/>
              <a:endCxn id="79" idx="4"/>
            </p:cNvCxnSpPr>
            <p:nvPr/>
          </p:nvCxnSpPr>
          <p:spPr>
            <a:xfrm>
              <a:off x="6201829" y="3893651"/>
              <a:ext cx="560822" cy="53557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6674789" y="4245007"/>
              <a:ext cx="102124" cy="1057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6766521" y="4245007"/>
              <a:ext cx="108104" cy="10575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5451978" y="3166508"/>
            <a:ext cx="1551364" cy="1071155"/>
            <a:chOff x="7747024" y="1780106"/>
            <a:chExt cx="1551364" cy="1071155"/>
          </a:xfrm>
        </p:grpSpPr>
        <p:grpSp>
          <p:nvGrpSpPr>
            <p:cNvPr id="93" name="Group 92"/>
            <p:cNvGrpSpPr/>
            <p:nvPr/>
          </p:nvGrpSpPr>
          <p:grpSpPr>
            <a:xfrm>
              <a:off x="7747024" y="1780106"/>
              <a:ext cx="1551364" cy="1071155"/>
              <a:chOff x="905691" y="2002971"/>
              <a:chExt cx="1551364" cy="1071155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1142585" y="2002971"/>
                <a:ext cx="1121643" cy="10711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>
                <a:off x="905691" y="3074126"/>
                <a:ext cx="1551364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endCxn id="96" idx="4"/>
              </p:cNvCxnSpPr>
              <p:nvPr/>
            </p:nvCxnSpPr>
            <p:spPr>
              <a:xfrm>
                <a:off x="1182898" y="2376000"/>
                <a:ext cx="520509" cy="6981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9" name="Oval 98"/>
              <p:cNvSpPr/>
              <p:nvPr/>
            </p:nvSpPr>
            <p:spPr>
              <a:xfrm flipH="1">
                <a:off x="1669871" y="2560320"/>
                <a:ext cx="45719" cy="5225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02" name="Straight Connector 101"/>
            <p:cNvCxnSpPr>
              <a:endCxn id="96" idx="7"/>
            </p:cNvCxnSpPr>
            <p:nvPr/>
          </p:nvCxnSpPr>
          <p:spPr>
            <a:xfrm flipV="1">
              <a:off x="8024231" y="1936973"/>
              <a:ext cx="917069" cy="21616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96" idx="7"/>
              <a:endCxn id="96" idx="4"/>
            </p:cNvCxnSpPr>
            <p:nvPr/>
          </p:nvCxnSpPr>
          <p:spPr>
            <a:xfrm flipH="1">
              <a:off x="8544740" y="1936973"/>
              <a:ext cx="396560" cy="9142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6" name="TextBox 105"/>
          <p:cNvSpPr txBox="1"/>
          <p:nvPr/>
        </p:nvSpPr>
        <p:spPr>
          <a:xfrm>
            <a:off x="2801809" y="4222356"/>
            <a:ext cx="2283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 angle in a semi circle is 90</a:t>
            </a:r>
            <a:r>
              <a:rPr lang="en-GB" sz="1600" baseline="30000" dirty="0"/>
              <a:t>o</a:t>
            </a:r>
            <a:endParaRPr lang="en-GB" sz="1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220145" y="4243238"/>
            <a:ext cx="20573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 alternate segment theorem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681813" y="2539969"/>
            <a:ext cx="3105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Opposite angles in a cyclical quadrilateral sum to 180</a:t>
            </a:r>
            <a:r>
              <a:rPr lang="en-GB" sz="1600" baseline="30000" dirty="0"/>
              <a:t>o</a:t>
            </a:r>
            <a:endParaRPr lang="en-GB" sz="1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229464" y="2426024"/>
            <a:ext cx="2553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 angle between a radius and a tangent is 90</a:t>
            </a:r>
            <a:r>
              <a:rPr lang="en-GB" sz="1600" baseline="30000" dirty="0"/>
              <a:t>o</a:t>
            </a:r>
            <a:endParaRPr lang="en-GB" sz="1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5173" y="4205692"/>
            <a:ext cx="2895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 angle at the centre is twice that at the circumference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418590" y="3356758"/>
            <a:ext cx="21462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From any point you can only draw two tangents, and they are equal in length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728776" y="2469746"/>
            <a:ext cx="2265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Angles at the circumference are equal</a:t>
            </a:r>
          </a:p>
        </p:txBody>
      </p:sp>
      <p:sp>
        <p:nvSpPr>
          <p:cNvPr id="113" name="Arc 112"/>
          <p:cNvSpPr/>
          <p:nvPr/>
        </p:nvSpPr>
        <p:spPr>
          <a:xfrm rot="16917987" flipH="1" flipV="1">
            <a:off x="3403886" y="1531536"/>
            <a:ext cx="295337" cy="246822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c 113"/>
          <p:cNvSpPr/>
          <p:nvPr/>
        </p:nvSpPr>
        <p:spPr>
          <a:xfrm rot="16917987" flipH="1" flipV="1">
            <a:off x="3298741" y="1995910"/>
            <a:ext cx="243748" cy="129733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c 114"/>
          <p:cNvSpPr/>
          <p:nvPr/>
        </p:nvSpPr>
        <p:spPr>
          <a:xfrm rot="16917987" flipH="1" flipV="1">
            <a:off x="1142366" y="3269595"/>
            <a:ext cx="295337" cy="246822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c 115"/>
          <p:cNvSpPr/>
          <p:nvPr/>
        </p:nvSpPr>
        <p:spPr>
          <a:xfrm rot="16917987" flipH="1" flipV="1">
            <a:off x="1413133" y="3540379"/>
            <a:ext cx="360548" cy="35406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7" name="Arc 116"/>
          <p:cNvSpPr/>
          <p:nvPr/>
        </p:nvSpPr>
        <p:spPr>
          <a:xfrm rot="11084291" flipH="1" flipV="1">
            <a:off x="6150901" y="4102955"/>
            <a:ext cx="295337" cy="246822"/>
          </a:xfrm>
          <a:prstGeom prst="arc">
            <a:avLst>
              <a:gd name="adj1" fmla="val 16411987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Arc 117"/>
          <p:cNvSpPr/>
          <p:nvPr/>
        </p:nvSpPr>
        <p:spPr>
          <a:xfrm rot="421099" flipH="1" flipV="1">
            <a:off x="6433358" y="3279934"/>
            <a:ext cx="295337" cy="246822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Arc 118"/>
          <p:cNvSpPr/>
          <p:nvPr/>
        </p:nvSpPr>
        <p:spPr>
          <a:xfrm rot="15899572" flipH="1" flipV="1">
            <a:off x="5641126" y="1450064"/>
            <a:ext cx="333207" cy="26896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Arc 119"/>
          <p:cNvSpPr/>
          <p:nvPr/>
        </p:nvSpPr>
        <p:spPr>
          <a:xfrm rot="4467120" flipH="1" flipV="1">
            <a:off x="6524903" y="2077213"/>
            <a:ext cx="333207" cy="26896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2" name="Straight Arrow Connector 121"/>
          <p:cNvCxnSpPr/>
          <p:nvPr/>
        </p:nvCxnSpPr>
        <p:spPr>
          <a:xfrm flipH="1">
            <a:off x="5989439" y="1406838"/>
            <a:ext cx="801973" cy="212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6616300" y="1511938"/>
            <a:ext cx="223413" cy="645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6734134" y="1298475"/>
            <a:ext cx="951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Sum to 180</a:t>
            </a:r>
            <a:r>
              <a:rPr lang="en-GB" sz="1200" baseline="30000" dirty="0"/>
              <a:t>o</a:t>
            </a:r>
            <a:endParaRPr lang="en-GB" sz="1200" dirty="0"/>
          </a:p>
        </p:txBody>
      </p:sp>
      <p:cxnSp>
        <p:nvCxnSpPr>
          <p:cNvPr id="127" name="Straight Arrow Connector 126"/>
          <p:cNvCxnSpPr/>
          <p:nvPr/>
        </p:nvCxnSpPr>
        <p:spPr>
          <a:xfrm flipH="1" flipV="1">
            <a:off x="6517290" y="3403345"/>
            <a:ext cx="492627" cy="470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H="1">
            <a:off x="6440216" y="3955453"/>
            <a:ext cx="581814" cy="160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6951935" y="3770600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Same</a:t>
            </a:r>
          </a:p>
          <a:p>
            <a:pPr algn="ctr"/>
            <a:r>
              <a:rPr lang="en-GB" sz="1200" dirty="0"/>
              <a:t>size</a:t>
            </a:r>
          </a:p>
        </p:txBody>
      </p:sp>
      <p:cxnSp>
        <p:nvCxnSpPr>
          <p:cNvPr id="132" name="Straight Arrow Connector 131"/>
          <p:cNvCxnSpPr>
            <a:stCxn id="135" idx="3"/>
          </p:cNvCxnSpPr>
          <p:nvPr/>
        </p:nvCxnSpPr>
        <p:spPr>
          <a:xfrm>
            <a:off x="2895040" y="1561207"/>
            <a:ext cx="673028" cy="176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35" idx="3"/>
          </p:cNvCxnSpPr>
          <p:nvPr/>
        </p:nvCxnSpPr>
        <p:spPr>
          <a:xfrm>
            <a:off x="2895040" y="1561207"/>
            <a:ext cx="528577" cy="525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365728" y="1330374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/>
              <a:t>Same</a:t>
            </a:r>
          </a:p>
          <a:p>
            <a:pPr algn="ctr"/>
            <a:r>
              <a:rPr lang="en-GB" sz="1200" dirty="0"/>
              <a:t>size</a:t>
            </a:r>
          </a:p>
        </p:txBody>
      </p:sp>
      <p:cxnSp>
        <p:nvCxnSpPr>
          <p:cNvPr id="139" name="Straight Connector 138"/>
          <p:cNvCxnSpPr/>
          <p:nvPr/>
        </p:nvCxnSpPr>
        <p:spPr>
          <a:xfrm flipH="1">
            <a:off x="8977745" y="2164876"/>
            <a:ext cx="49877" cy="1848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8997719" y="2679320"/>
            <a:ext cx="132565" cy="1778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1564757" y="3778974"/>
                <a:ext cx="4257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757" y="3778974"/>
                <a:ext cx="42575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1250497" y="3391141"/>
                <a:ext cx="326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497" y="3391141"/>
                <a:ext cx="32637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TextBox 143"/>
          <p:cNvSpPr txBox="1"/>
          <p:nvPr/>
        </p:nvSpPr>
        <p:spPr>
          <a:xfrm>
            <a:off x="3596585" y="4905513"/>
            <a:ext cx="63686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Try look, cover, write, check to be able to identify and describe each of the 7 circle theorems.</a:t>
            </a:r>
          </a:p>
          <a:p>
            <a:pPr marL="342900" indent="-342900" algn="ctr">
              <a:buAutoNum type="arabicPeriod"/>
            </a:pPr>
            <a:r>
              <a:rPr lang="en-GB" sz="1400" dirty="0"/>
              <a:t>Read through the theorems</a:t>
            </a:r>
          </a:p>
          <a:p>
            <a:pPr marL="342900" indent="-342900" algn="ctr">
              <a:buAutoNum type="arabicPeriod"/>
            </a:pPr>
            <a:r>
              <a:rPr lang="en-GB" sz="1400" dirty="0"/>
              <a:t>Cover them over</a:t>
            </a:r>
          </a:p>
          <a:p>
            <a:pPr marL="342900" indent="-342900" algn="ctr">
              <a:buAutoNum type="arabicPeriod"/>
            </a:pPr>
            <a:r>
              <a:rPr lang="en-GB" sz="1400" dirty="0"/>
              <a:t>Attempt to recreate them on another sheet of paper</a:t>
            </a:r>
          </a:p>
          <a:p>
            <a:pPr marL="342900" indent="-342900" algn="ctr">
              <a:buAutoNum type="arabicPeriod"/>
            </a:pPr>
            <a:r>
              <a:rPr lang="en-GB" sz="1400" dirty="0"/>
              <a:t>Check how many you remembered perfectly. Try again until you have all 7.</a:t>
            </a:r>
          </a:p>
        </p:txBody>
      </p:sp>
    </p:spTree>
    <p:extLst>
      <p:ext uri="{BB962C8B-B14F-4D97-AF65-F5344CB8AC3E}">
        <p14:creationId xmlns:p14="http://schemas.microsoft.com/office/powerpoint/2010/main" val="1154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5877</TotalTime>
  <Words>141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Company>Delta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Gray</dc:creator>
  <cp:lastModifiedBy>M Jones (BRI)</cp:lastModifiedBy>
  <cp:revision>209</cp:revision>
  <cp:lastPrinted>2019-07-09T10:14:35Z</cp:lastPrinted>
  <dcterms:created xsi:type="dcterms:W3CDTF">2018-11-29T08:55:46Z</dcterms:created>
  <dcterms:modified xsi:type="dcterms:W3CDTF">2023-05-25T09:49:56Z</dcterms:modified>
</cp:coreProperties>
</file>