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DFA459D-C3A2-EBD3-0610-61B3554A5D53}" v="264" dt="2023-03-20T10:53:46.222"/>
    <p1510:client id="{935FC5C5-B6A6-9CCB-5A3D-8771DCDE0DB3}" v="126" dt="2023-03-20T12:02:20.216"/>
    <p1510:client id="{B9CA4FF2-7B94-CD38-5BDF-453DA72B50C3}" v="170" dt="2023-06-05T13:45:30.42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0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 Hewitt (BRI)" userId="S::jhewitt@bri.leap-mat.org.uk::ca1557e5-aee7-4c06-be7b-d6ccb045fa11" providerId="AD" clId="Web-{4DFA459D-C3A2-EBD3-0610-61B3554A5D53}"/>
    <pc:docChg chg="modSld">
      <pc:chgData name="J Hewitt (BRI)" userId="S::jhewitt@bri.leap-mat.org.uk::ca1557e5-aee7-4c06-be7b-d6ccb045fa11" providerId="AD" clId="Web-{4DFA459D-C3A2-EBD3-0610-61B3554A5D53}" dt="2023-03-20T10:53:46.222" v="253"/>
      <pc:docMkLst>
        <pc:docMk/>
      </pc:docMkLst>
      <pc:sldChg chg="addSp delSp modSp">
        <pc:chgData name="J Hewitt (BRI)" userId="S::jhewitt@bri.leap-mat.org.uk::ca1557e5-aee7-4c06-be7b-d6ccb045fa11" providerId="AD" clId="Web-{4DFA459D-C3A2-EBD3-0610-61B3554A5D53}" dt="2023-03-20T10:53:46.222" v="253"/>
        <pc:sldMkLst>
          <pc:docMk/>
          <pc:sldMk cId="1917618602" sldId="256"/>
        </pc:sldMkLst>
        <pc:spChg chg="add mod">
          <ac:chgData name="J Hewitt (BRI)" userId="S::jhewitt@bri.leap-mat.org.uk::ca1557e5-aee7-4c06-be7b-d6ccb045fa11" providerId="AD" clId="Web-{4DFA459D-C3A2-EBD3-0610-61B3554A5D53}" dt="2023-03-20T10:51:38.720" v="219" actId="14100"/>
          <ac:spMkLst>
            <pc:docMk/>
            <pc:sldMk cId="1917618602" sldId="256"/>
            <ac:spMk id="3" creationId="{81AE62FE-CD00-6459-91F3-6B136221342B}"/>
          </ac:spMkLst>
        </pc:spChg>
        <pc:spChg chg="del mod">
          <ac:chgData name="J Hewitt (BRI)" userId="S::jhewitt@bri.leap-mat.org.uk::ca1557e5-aee7-4c06-be7b-d6ccb045fa11" providerId="AD" clId="Web-{4DFA459D-C3A2-EBD3-0610-61B3554A5D53}" dt="2023-03-20T10:52:45.659" v="235"/>
          <ac:spMkLst>
            <pc:docMk/>
            <pc:sldMk cId="1917618602" sldId="256"/>
            <ac:spMk id="4" creationId="{4F755B69-EEFF-43CF-82B4-784377B93CDF}"/>
          </ac:spMkLst>
        </pc:spChg>
        <pc:spChg chg="add mod">
          <ac:chgData name="J Hewitt (BRI)" userId="S::jhewitt@bri.leap-mat.org.uk::ca1557e5-aee7-4c06-be7b-d6ccb045fa11" providerId="AD" clId="Web-{4DFA459D-C3A2-EBD3-0610-61B3554A5D53}" dt="2023-03-20T10:51:45.735" v="221" actId="14100"/>
          <ac:spMkLst>
            <pc:docMk/>
            <pc:sldMk cId="1917618602" sldId="256"/>
            <ac:spMk id="5" creationId="{194926A1-5756-E70D-3102-124EF8C6DE4E}"/>
          </ac:spMkLst>
        </pc:spChg>
        <pc:spChg chg="mod">
          <ac:chgData name="J Hewitt (BRI)" userId="S::jhewitt@bri.leap-mat.org.uk::ca1557e5-aee7-4c06-be7b-d6ccb045fa11" providerId="AD" clId="Web-{4DFA459D-C3A2-EBD3-0610-61B3554A5D53}" dt="2023-03-20T10:41:26.472" v="3" actId="20577"/>
          <ac:spMkLst>
            <pc:docMk/>
            <pc:sldMk cId="1917618602" sldId="256"/>
            <ac:spMk id="6" creationId="{7AEB2227-3884-4F4D-8D5E-3660F0A9C7EC}"/>
          </ac:spMkLst>
        </pc:spChg>
        <pc:spChg chg="del mod">
          <ac:chgData name="J Hewitt (BRI)" userId="S::jhewitt@bri.leap-mat.org.uk::ca1557e5-aee7-4c06-be7b-d6ccb045fa11" providerId="AD" clId="Web-{4DFA459D-C3A2-EBD3-0610-61B3554A5D53}" dt="2023-03-20T10:46:42.604" v="63"/>
          <ac:spMkLst>
            <pc:docMk/>
            <pc:sldMk cId="1917618602" sldId="256"/>
            <ac:spMk id="7" creationId="{3FB5CE96-CC9C-449E-AAC4-85FC8C9BB8B2}"/>
          </ac:spMkLst>
        </pc:spChg>
        <pc:spChg chg="mod">
          <ac:chgData name="J Hewitt (BRI)" userId="S::jhewitt@bri.leap-mat.org.uk::ca1557e5-aee7-4c06-be7b-d6ccb045fa11" providerId="AD" clId="Web-{4DFA459D-C3A2-EBD3-0610-61B3554A5D53}" dt="2023-03-20T10:42:16.239" v="16" actId="20577"/>
          <ac:spMkLst>
            <pc:docMk/>
            <pc:sldMk cId="1917618602" sldId="256"/>
            <ac:spMk id="8" creationId="{A3A78E53-5844-4F2A-95C0-25ED3C36C4F6}"/>
          </ac:spMkLst>
        </pc:spChg>
        <pc:spChg chg="mod">
          <ac:chgData name="J Hewitt (BRI)" userId="S::jhewitt@bri.leap-mat.org.uk::ca1557e5-aee7-4c06-be7b-d6ccb045fa11" providerId="AD" clId="Web-{4DFA459D-C3A2-EBD3-0610-61B3554A5D53}" dt="2023-03-20T10:49:23.420" v="177" actId="14100"/>
          <ac:spMkLst>
            <pc:docMk/>
            <pc:sldMk cId="1917618602" sldId="256"/>
            <ac:spMk id="9" creationId="{8B9BA9A6-DAE2-4E9C-802F-38E04B855E40}"/>
          </ac:spMkLst>
        </pc:spChg>
        <pc:spChg chg="mod">
          <ac:chgData name="J Hewitt (BRI)" userId="S::jhewitt@bri.leap-mat.org.uk::ca1557e5-aee7-4c06-be7b-d6ccb045fa11" providerId="AD" clId="Web-{4DFA459D-C3A2-EBD3-0610-61B3554A5D53}" dt="2023-03-20T10:50:30.593" v="196" actId="20577"/>
          <ac:spMkLst>
            <pc:docMk/>
            <pc:sldMk cId="1917618602" sldId="256"/>
            <ac:spMk id="10" creationId="{2D537D8A-E3B5-4017-B1E5-E39252A866FF}"/>
          </ac:spMkLst>
        </pc:spChg>
        <pc:spChg chg="mod">
          <ac:chgData name="J Hewitt (BRI)" userId="S::jhewitt@bri.leap-mat.org.uk::ca1557e5-aee7-4c06-be7b-d6ccb045fa11" providerId="AD" clId="Web-{4DFA459D-C3A2-EBD3-0610-61B3554A5D53}" dt="2023-03-20T10:53:30.753" v="244" actId="20577"/>
          <ac:spMkLst>
            <pc:docMk/>
            <pc:sldMk cId="1917618602" sldId="256"/>
            <ac:spMk id="11" creationId="{4FE2FCFC-CEA2-47A8-A4B2-CAD19217CF27}"/>
          </ac:spMkLst>
        </pc:spChg>
        <pc:spChg chg="add mod">
          <ac:chgData name="J Hewitt (BRI)" userId="S::jhewitt@bri.leap-mat.org.uk::ca1557e5-aee7-4c06-be7b-d6ccb045fa11" providerId="AD" clId="Web-{4DFA459D-C3A2-EBD3-0610-61B3554A5D53}" dt="2023-03-20T10:52:29.033" v="229" actId="20577"/>
          <ac:spMkLst>
            <pc:docMk/>
            <pc:sldMk cId="1917618602" sldId="256"/>
            <ac:spMk id="14" creationId="{11D537CE-C32C-89BA-A838-8A8FE26FD70A}"/>
          </ac:spMkLst>
        </pc:spChg>
        <pc:spChg chg="add mod">
          <ac:chgData name="J Hewitt (BRI)" userId="S::jhewitt@bri.leap-mat.org.uk::ca1557e5-aee7-4c06-be7b-d6ccb045fa11" providerId="AD" clId="Web-{4DFA459D-C3A2-EBD3-0610-61B3554A5D53}" dt="2023-03-20T10:53:06.706" v="240" actId="14100"/>
          <ac:spMkLst>
            <pc:docMk/>
            <pc:sldMk cId="1917618602" sldId="256"/>
            <ac:spMk id="15" creationId="{C3F149BA-B5E9-0159-5FB2-EF7C288AC723}"/>
          </ac:spMkLst>
        </pc:spChg>
        <pc:spChg chg="del mod">
          <ac:chgData name="J Hewitt (BRI)" userId="S::jhewitt@bri.leap-mat.org.uk::ca1557e5-aee7-4c06-be7b-d6ccb045fa11" providerId="AD" clId="Web-{4DFA459D-C3A2-EBD3-0610-61B3554A5D53}" dt="2023-03-20T10:46:45.213" v="65"/>
          <ac:spMkLst>
            <pc:docMk/>
            <pc:sldMk cId="1917618602" sldId="256"/>
            <ac:spMk id="17" creationId="{12AB9796-3B0D-498E-87BC-C59D895B0BE3}"/>
          </ac:spMkLst>
        </pc:spChg>
        <pc:spChg chg="del mod">
          <ac:chgData name="J Hewitt (BRI)" userId="S::jhewitt@bri.leap-mat.org.uk::ca1557e5-aee7-4c06-be7b-d6ccb045fa11" providerId="AD" clId="Web-{4DFA459D-C3A2-EBD3-0610-61B3554A5D53}" dt="2023-03-20T10:46:44.119" v="64"/>
          <ac:spMkLst>
            <pc:docMk/>
            <pc:sldMk cId="1917618602" sldId="256"/>
            <ac:spMk id="25" creationId="{AAA0F68D-363E-42F0-8CD0-B46722600009}"/>
          </ac:spMkLst>
        </pc:spChg>
        <pc:spChg chg="del">
          <ac:chgData name="J Hewitt (BRI)" userId="S::jhewitt@bri.leap-mat.org.uk::ca1557e5-aee7-4c06-be7b-d6ccb045fa11" providerId="AD" clId="Web-{4DFA459D-C3A2-EBD3-0610-61B3554A5D53}" dt="2023-03-20T10:53:46.222" v="253"/>
          <ac:spMkLst>
            <pc:docMk/>
            <pc:sldMk cId="1917618602" sldId="256"/>
            <ac:spMk id="28" creationId="{37C9BC68-6F17-4E86-8BB0-272569350CA4}"/>
          </ac:spMkLst>
        </pc:spChg>
        <pc:spChg chg="del">
          <ac:chgData name="J Hewitt (BRI)" userId="S::jhewitt@bri.leap-mat.org.uk::ca1557e5-aee7-4c06-be7b-d6ccb045fa11" providerId="AD" clId="Web-{4DFA459D-C3A2-EBD3-0610-61B3554A5D53}" dt="2023-03-20T10:53:43.472" v="251"/>
          <ac:spMkLst>
            <pc:docMk/>
            <pc:sldMk cId="1917618602" sldId="256"/>
            <ac:spMk id="30" creationId="{E871BDB9-CE09-4EF5-B573-2DFC5A086A1B}"/>
          </ac:spMkLst>
        </pc:spChg>
        <pc:spChg chg="del">
          <ac:chgData name="J Hewitt (BRI)" userId="S::jhewitt@bri.leap-mat.org.uk::ca1557e5-aee7-4c06-be7b-d6ccb045fa11" providerId="AD" clId="Web-{4DFA459D-C3A2-EBD3-0610-61B3554A5D53}" dt="2023-03-20T10:53:44.144" v="252"/>
          <ac:spMkLst>
            <pc:docMk/>
            <pc:sldMk cId="1917618602" sldId="256"/>
            <ac:spMk id="32" creationId="{1A0DC0B5-7B04-4C19-B55A-7222519DFED3}"/>
          </ac:spMkLst>
        </pc:spChg>
        <pc:spChg chg="del">
          <ac:chgData name="J Hewitt (BRI)" userId="S::jhewitt@bri.leap-mat.org.uk::ca1557e5-aee7-4c06-be7b-d6ccb045fa11" providerId="AD" clId="Web-{4DFA459D-C3A2-EBD3-0610-61B3554A5D53}" dt="2023-03-20T10:53:42.800" v="250"/>
          <ac:spMkLst>
            <pc:docMk/>
            <pc:sldMk cId="1917618602" sldId="256"/>
            <ac:spMk id="33" creationId="{07BD1150-8BFA-46E8-B62A-445B90950F6E}"/>
          </ac:spMkLst>
        </pc:spChg>
        <pc:spChg chg="del">
          <ac:chgData name="J Hewitt (BRI)" userId="S::jhewitt@bri.leap-mat.org.uk::ca1557e5-aee7-4c06-be7b-d6ccb045fa11" providerId="AD" clId="Web-{4DFA459D-C3A2-EBD3-0610-61B3554A5D53}" dt="2023-03-20T10:53:41.691" v="249"/>
          <ac:spMkLst>
            <pc:docMk/>
            <pc:sldMk cId="1917618602" sldId="256"/>
            <ac:spMk id="34" creationId="{3A9EE39A-3565-488D-A36D-80F8E01388BB}"/>
          </ac:spMkLst>
        </pc:spChg>
        <pc:picChg chg="add mod">
          <ac:chgData name="J Hewitt (BRI)" userId="S::jhewitt@bri.leap-mat.org.uk::ca1557e5-aee7-4c06-be7b-d6ccb045fa11" providerId="AD" clId="Web-{4DFA459D-C3A2-EBD3-0610-61B3554A5D53}" dt="2023-03-20T10:45:47.196" v="52" actId="1076"/>
          <ac:picMkLst>
            <pc:docMk/>
            <pc:sldMk cId="1917618602" sldId="256"/>
            <ac:picMk id="2" creationId="{FAFD5050-E0CA-EAAF-690E-864E47C55F08}"/>
          </ac:picMkLst>
        </pc:picChg>
        <pc:picChg chg="del">
          <ac:chgData name="J Hewitt (BRI)" userId="S::jhewitt@bri.leap-mat.org.uk::ca1557e5-aee7-4c06-be7b-d6ccb045fa11" providerId="AD" clId="Web-{4DFA459D-C3A2-EBD3-0610-61B3554A5D53}" dt="2023-03-20T10:53:37.988" v="245"/>
          <ac:picMkLst>
            <pc:docMk/>
            <pc:sldMk cId="1917618602" sldId="256"/>
            <ac:picMk id="16" creationId="{C0208221-1294-40BD-BD30-B46F1ECD7057}"/>
          </ac:picMkLst>
        </pc:picChg>
        <pc:picChg chg="del">
          <ac:chgData name="J Hewitt (BRI)" userId="S::jhewitt@bri.leap-mat.org.uk::ca1557e5-aee7-4c06-be7b-d6ccb045fa11" providerId="AD" clId="Web-{4DFA459D-C3A2-EBD3-0610-61B3554A5D53}" dt="2023-03-20T10:45:15.149" v="46"/>
          <ac:picMkLst>
            <pc:docMk/>
            <pc:sldMk cId="1917618602" sldId="256"/>
            <ac:picMk id="19" creationId="{9FD7BB57-AD0D-4BB0-931D-CF29A6F2BABD}"/>
          </ac:picMkLst>
        </pc:picChg>
        <pc:picChg chg="del">
          <ac:chgData name="J Hewitt (BRI)" userId="S::jhewitt@bri.leap-mat.org.uk::ca1557e5-aee7-4c06-be7b-d6ccb045fa11" providerId="AD" clId="Web-{4DFA459D-C3A2-EBD3-0610-61B3554A5D53}" dt="2023-03-20T10:53:38.582" v="246"/>
          <ac:picMkLst>
            <pc:docMk/>
            <pc:sldMk cId="1917618602" sldId="256"/>
            <ac:picMk id="23" creationId="{855EB537-9D78-464D-8865-5D57E6C4D430}"/>
          </ac:picMkLst>
        </pc:picChg>
        <pc:picChg chg="del">
          <ac:chgData name="J Hewitt (BRI)" userId="S::jhewitt@bri.leap-mat.org.uk::ca1557e5-aee7-4c06-be7b-d6ccb045fa11" providerId="AD" clId="Web-{4DFA459D-C3A2-EBD3-0610-61B3554A5D53}" dt="2023-03-20T10:45:14.664" v="45"/>
          <ac:picMkLst>
            <pc:docMk/>
            <pc:sldMk cId="1917618602" sldId="256"/>
            <ac:picMk id="24" creationId="{E90E4BCA-218B-40F5-BC67-F417D080AF05}"/>
          </ac:picMkLst>
        </pc:picChg>
        <pc:picChg chg="del">
          <ac:chgData name="J Hewitt (BRI)" userId="S::jhewitt@bri.leap-mat.org.uk::ca1557e5-aee7-4c06-be7b-d6ccb045fa11" providerId="AD" clId="Web-{4DFA459D-C3A2-EBD3-0610-61B3554A5D53}" dt="2023-03-20T10:45:18.586" v="47"/>
          <ac:picMkLst>
            <pc:docMk/>
            <pc:sldMk cId="1917618602" sldId="256"/>
            <ac:picMk id="26" creationId="{976D2ECF-3EE0-43AB-90D7-384B41896751}"/>
          </ac:picMkLst>
        </pc:picChg>
        <pc:picChg chg="del">
          <ac:chgData name="J Hewitt (BRI)" userId="S::jhewitt@bri.leap-mat.org.uk::ca1557e5-aee7-4c06-be7b-d6ccb045fa11" providerId="AD" clId="Web-{4DFA459D-C3A2-EBD3-0610-61B3554A5D53}" dt="2023-03-20T10:53:39.144" v="247"/>
          <ac:picMkLst>
            <pc:docMk/>
            <pc:sldMk cId="1917618602" sldId="256"/>
            <ac:picMk id="29" creationId="{17608CC2-5049-4F1A-897B-090E374178E2}"/>
          </ac:picMkLst>
        </pc:picChg>
        <pc:picChg chg="del">
          <ac:chgData name="J Hewitt (BRI)" userId="S::jhewitt@bri.leap-mat.org.uk::ca1557e5-aee7-4c06-be7b-d6ccb045fa11" providerId="AD" clId="Web-{4DFA459D-C3A2-EBD3-0610-61B3554A5D53}" dt="2023-03-20T10:53:39.847" v="248"/>
          <ac:picMkLst>
            <pc:docMk/>
            <pc:sldMk cId="1917618602" sldId="256"/>
            <ac:picMk id="31" creationId="{E9305BF7-5E7D-4B00-ACAF-150E875E69A9}"/>
          </ac:picMkLst>
        </pc:picChg>
      </pc:sldChg>
    </pc:docChg>
  </pc:docChgLst>
  <pc:docChgLst>
    <pc:chgData name="J Hewitt (BRI)" userId="S::jhewitt@bri.leap-mat.org.uk::ca1557e5-aee7-4c06-be7b-d6ccb045fa11" providerId="AD" clId="Web-{935FC5C5-B6A6-9CCB-5A3D-8771DCDE0DB3}"/>
    <pc:docChg chg="delSld modSld">
      <pc:chgData name="J Hewitt (BRI)" userId="S::jhewitt@bri.leap-mat.org.uk::ca1557e5-aee7-4c06-be7b-d6ccb045fa11" providerId="AD" clId="Web-{935FC5C5-B6A6-9CCB-5A3D-8771DCDE0DB3}" dt="2023-03-20T12:02:20.216" v="123" actId="20577"/>
      <pc:docMkLst>
        <pc:docMk/>
      </pc:docMkLst>
      <pc:sldChg chg="addSp delSp modSp">
        <pc:chgData name="J Hewitt (BRI)" userId="S::jhewitt@bri.leap-mat.org.uk::ca1557e5-aee7-4c06-be7b-d6ccb045fa11" providerId="AD" clId="Web-{935FC5C5-B6A6-9CCB-5A3D-8771DCDE0DB3}" dt="2023-03-20T12:02:20.216" v="123" actId="20577"/>
        <pc:sldMkLst>
          <pc:docMk/>
          <pc:sldMk cId="1917618602" sldId="256"/>
        </pc:sldMkLst>
        <pc:spChg chg="add mod">
          <ac:chgData name="J Hewitt (BRI)" userId="S::jhewitt@bri.leap-mat.org.uk::ca1557e5-aee7-4c06-be7b-d6ccb045fa11" providerId="AD" clId="Web-{935FC5C5-B6A6-9CCB-5A3D-8771DCDE0DB3}" dt="2023-03-20T11:46:13.995" v="49" actId="1076"/>
          <ac:spMkLst>
            <pc:docMk/>
            <pc:sldMk cId="1917618602" sldId="256"/>
            <ac:spMk id="4" creationId="{702FDF0F-C6C9-77D8-5163-4925619A5D40}"/>
          </ac:spMkLst>
        </pc:spChg>
        <pc:spChg chg="add mod">
          <ac:chgData name="J Hewitt (BRI)" userId="S::jhewitt@bri.leap-mat.org.uk::ca1557e5-aee7-4c06-be7b-d6ccb045fa11" providerId="AD" clId="Web-{935FC5C5-B6A6-9CCB-5A3D-8771DCDE0DB3}" dt="2023-03-20T11:44:55.131" v="36" actId="20577"/>
          <ac:spMkLst>
            <pc:docMk/>
            <pc:sldMk cId="1917618602" sldId="256"/>
            <ac:spMk id="7" creationId="{60759B3B-4B9C-FC9D-7878-F382859296F2}"/>
          </ac:spMkLst>
        </pc:spChg>
        <pc:spChg chg="del">
          <ac:chgData name="J Hewitt (BRI)" userId="S::jhewitt@bri.leap-mat.org.uk::ca1557e5-aee7-4c06-be7b-d6ccb045fa11" providerId="AD" clId="Web-{935FC5C5-B6A6-9CCB-5A3D-8771DCDE0DB3}" dt="2023-03-20T11:32:28.081" v="1"/>
          <ac:spMkLst>
            <pc:docMk/>
            <pc:sldMk cId="1917618602" sldId="256"/>
            <ac:spMk id="12" creationId="{9AAE08C1-64FA-4ED5-B947-448B262B6A4B}"/>
          </ac:spMkLst>
        </pc:spChg>
        <pc:spChg chg="del">
          <ac:chgData name="J Hewitt (BRI)" userId="S::jhewitt@bri.leap-mat.org.uk::ca1557e5-aee7-4c06-be7b-d6ccb045fa11" providerId="AD" clId="Web-{935FC5C5-B6A6-9CCB-5A3D-8771DCDE0DB3}" dt="2023-03-20T11:32:27.331" v="0"/>
          <ac:spMkLst>
            <pc:docMk/>
            <pc:sldMk cId="1917618602" sldId="256"/>
            <ac:spMk id="13" creationId="{8D16E87F-2963-45D9-8F1E-7005AF2B9FA1}"/>
          </ac:spMkLst>
        </pc:spChg>
        <pc:spChg chg="add mod">
          <ac:chgData name="J Hewitt (BRI)" userId="S::jhewitt@bri.leap-mat.org.uk::ca1557e5-aee7-4c06-be7b-d6ccb045fa11" providerId="AD" clId="Web-{935FC5C5-B6A6-9CCB-5A3D-8771DCDE0DB3}" dt="2023-03-20T11:46:28.387" v="51" actId="1076"/>
          <ac:spMkLst>
            <pc:docMk/>
            <pc:sldMk cId="1917618602" sldId="256"/>
            <ac:spMk id="16" creationId="{A4F7EEC5-A728-0A70-41A3-13F51781F67B}"/>
          </ac:spMkLst>
        </pc:spChg>
        <pc:spChg chg="add mod">
          <ac:chgData name="J Hewitt (BRI)" userId="S::jhewitt@bri.leap-mat.org.uk::ca1557e5-aee7-4c06-be7b-d6ccb045fa11" providerId="AD" clId="Web-{935FC5C5-B6A6-9CCB-5A3D-8771DCDE0DB3}" dt="2023-03-20T11:46:35.122" v="52" actId="1076"/>
          <ac:spMkLst>
            <pc:docMk/>
            <pc:sldMk cId="1917618602" sldId="256"/>
            <ac:spMk id="17" creationId="{71978B11-B577-EE63-CB67-6F038B67268F}"/>
          </ac:spMkLst>
        </pc:spChg>
        <pc:spChg chg="add mod">
          <ac:chgData name="J Hewitt (BRI)" userId="S::jhewitt@bri.leap-mat.org.uk::ca1557e5-aee7-4c06-be7b-d6ccb045fa11" providerId="AD" clId="Web-{935FC5C5-B6A6-9CCB-5A3D-8771DCDE0DB3}" dt="2023-03-20T11:50:28.887" v="73" actId="14100"/>
          <ac:spMkLst>
            <pc:docMk/>
            <pc:sldMk cId="1917618602" sldId="256"/>
            <ac:spMk id="18" creationId="{BD92731C-4CBB-5BC2-F59F-4666F5BCAE9A}"/>
          </ac:spMkLst>
        </pc:spChg>
        <pc:spChg chg="add mod">
          <ac:chgData name="J Hewitt (BRI)" userId="S::jhewitt@bri.leap-mat.org.uk::ca1557e5-aee7-4c06-be7b-d6ccb045fa11" providerId="AD" clId="Web-{935FC5C5-B6A6-9CCB-5A3D-8771DCDE0DB3}" dt="2023-03-20T12:02:20.216" v="123" actId="20577"/>
          <ac:spMkLst>
            <pc:docMk/>
            <pc:sldMk cId="1917618602" sldId="256"/>
            <ac:spMk id="19" creationId="{A2DE923C-C011-99EF-4866-9CAEDA089AA1}"/>
          </ac:spMkLst>
        </pc:spChg>
        <pc:spChg chg="del">
          <ac:chgData name="J Hewitt (BRI)" userId="S::jhewitt@bri.leap-mat.org.uk::ca1557e5-aee7-4c06-be7b-d6ccb045fa11" providerId="AD" clId="Web-{935FC5C5-B6A6-9CCB-5A3D-8771DCDE0DB3}" dt="2023-03-20T11:32:30.347" v="3"/>
          <ac:spMkLst>
            <pc:docMk/>
            <pc:sldMk cId="1917618602" sldId="256"/>
            <ac:spMk id="21" creationId="{254376CC-E5DD-469A-A70E-05BB1A79EB27}"/>
          </ac:spMkLst>
        </pc:spChg>
        <pc:spChg chg="del">
          <ac:chgData name="J Hewitt (BRI)" userId="S::jhewitt@bri.leap-mat.org.uk::ca1557e5-aee7-4c06-be7b-d6ccb045fa11" providerId="AD" clId="Web-{935FC5C5-B6A6-9CCB-5A3D-8771DCDE0DB3}" dt="2023-03-20T11:32:29.081" v="2"/>
          <ac:spMkLst>
            <pc:docMk/>
            <pc:sldMk cId="1917618602" sldId="256"/>
            <ac:spMk id="27" creationId="{AAF953BB-71E6-4F7B-928D-66655234BA7F}"/>
          </ac:spMkLst>
        </pc:spChg>
        <pc:picChg chg="mod">
          <ac:chgData name="J Hewitt (BRI)" userId="S::jhewitt@bri.leap-mat.org.uk::ca1557e5-aee7-4c06-be7b-d6ccb045fa11" providerId="AD" clId="Web-{935FC5C5-B6A6-9CCB-5A3D-8771DCDE0DB3}" dt="2023-03-20T11:33:42.524" v="6" actId="14100"/>
          <ac:picMkLst>
            <pc:docMk/>
            <pc:sldMk cId="1917618602" sldId="256"/>
            <ac:picMk id="2" creationId="{FAFD5050-E0CA-EAAF-690E-864E47C55F08}"/>
          </ac:picMkLst>
        </pc:picChg>
      </pc:sldChg>
      <pc:sldChg chg="del">
        <pc:chgData name="J Hewitt (BRI)" userId="S::jhewitt@bri.leap-mat.org.uk::ca1557e5-aee7-4c06-be7b-d6ccb045fa11" providerId="AD" clId="Web-{935FC5C5-B6A6-9CCB-5A3D-8771DCDE0DB3}" dt="2023-03-20T11:32:33.801" v="4"/>
        <pc:sldMkLst>
          <pc:docMk/>
          <pc:sldMk cId="3183947583" sldId="257"/>
        </pc:sldMkLst>
      </pc:sldChg>
    </pc:docChg>
  </pc:docChgLst>
  <pc:docChgLst>
    <pc:chgData name="J Hewitt (BRI)" userId="S::jhewitt@bri.leap-mat.org.uk::ca1557e5-aee7-4c06-be7b-d6ccb045fa11" providerId="AD" clId="Web-{B9CA4FF2-7B94-CD38-5BDF-453DA72B50C3}"/>
    <pc:docChg chg="modSld">
      <pc:chgData name="J Hewitt (BRI)" userId="S::jhewitt@bri.leap-mat.org.uk::ca1557e5-aee7-4c06-be7b-d6ccb045fa11" providerId="AD" clId="Web-{B9CA4FF2-7B94-CD38-5BDF-453DA72B50C3}" dt="2023-06-05T13:45:30.428" v="160"/>
      <pc:docMkLst>
        <pc:docMk/>
      </pc:docMkLst>
      <pc:sldChg chg="addSp delSp modSp">
        <pc:chgData name="J Hewitt (BRI)" userId="S::jhewitt@bri.leap-mat.org.uk::ca1557e5-aee7-4c06-be7b-d6ccb045fa11" providerId="AD" clId="Web-{B9CA4FF2-7B94-CD38-5BDF-453DA72B50C3}" dt="2023-06-05T13:45:30.428" v="160"/>
        <pc:sldMkLst>
          <pc:docMk/>
          <pc:sldMk cId="1917618602" sldId="256"/>
        </pc:sldMkLst>
        <pc:spChg chg="del">
          <ac:chgData name="J Hewitt (BRI)" userId="S::jhewitt@bri.leap-mat.org.uk::ca1557e5-aee7-4c06-be7b-d6ccb045fa11" providerId="AD" clId="Web-{B9CA4FF2-7B94-CD38-5BDF-453DA72B50C3}" dt="2023-06-05T13:32:58.373" v="68"/>
          <ac:spMkLst>
            <pc:docMk/>
            <pc:sldMk cId="1917618602" sldId="256"/>
            <ac:spMk id="3" creationId="{81AE62FE-CD00-6459-91F3-6B136221342B}"/>
          </ac:spMkLst>
        </pc:spChg>
        <pc:spChg chg="del">
          <ac:chgData name="J Hewitt (BRI)" userId="S::jhewitt@bri.leap-mat.org.uk::ca1557e5-aee7-4c06-be7b-d6ccb045fa11" providerId="AD" clId="Web-{B9CA4FF2-7B94-CD38-5BDF-453DA72B50C3}" dt="2023-06-05T13:33:32.858" v="79"/>
          <ac:spMkLst>
            <pc:docMk/>
            <pc:sldMk cId="1917618602" sldId="256"/>
            <ac:spMk id="4" creationId="{702FDF0F-C6C9-77D8-5163-4925619A5D40}"/>
          </ac:spMkLst>
        </pc:spChg>
        <pc:spChg chg="del">
          <ac:chgData name="J Hewitt (BRI)" userId="S::jhewitt@bri.leap-mat.org.uk::ca1557e5-aee7-4c06-be7b-d6ccb045fa11" providerId="AD" clId="Web-{B9CA4FF2-7B94-CD38-5BDF-453DA72B50C3}" dt="2023-06-05T13:33:00.498" v="69"/>
          <ac:spMkLst>
            <pc:docMk/>
            <pc:sldMk cId="1917618602" sldId="256"/>
            <ac:spMk id="5" creationId="{194926A1-5756-E70D-3102-124EF8C6DE4E}"/>
          </ac:spMkLst>
        </pc:spChg>
        <pc:spChg chg="mod">
          <ac:chgData name="J Hewitt (BRI)" userId="S::jhewitt@bri.leap-mat.org.uk::ca1557e5-aee7-4c06-be7b-d6ccb045fa11" providerId="AD" clId="Web-{B9CA4FF2-7B94-CD38-5BDF-453DA72B50C3}" dt="2023-06-05T13:31:01.823" v="32" actId="20577"/>
          <ac:spMkLst>
            <pc:docMk/>
            <pc:sldMk cId="1917618602" sldId="256"/>
            <ac:spMk id="6" creationId="{7AEB2227-3884-4F4D-8D5E-3660F0A9C7EC}"/>
          </ac:spMkLst>
        </pc:spChg>
        <pc:spChg chg="del">
          <ac:chgData name="J Hewitt (BRI)" userId="S::jhewitt@bri.leap-mat.org.uk::ca1557e5-aee7-4c06-be7b-d6ccb045fa11" providerId="AD" clId="Web-{B9CA4FF2-7B94-CD38-5BDF-453DA72B50C3}" dt="2023-06-05T13:33:33.687" v="80"/>
          <ac:spMkLst>
            <pc:docMk/>
            <pc:sldMk cId="1917618602" sldId="256"/>
            <ac:spMk id="7" creationId="{60759B3B-4B9C-FC9D-7878-F382859296F2}"/>
          </ac:spMkLst>
        </pc:spChg>
        <pc:spChg chg="mod">
          <ac:chgData name="J Hewitt (BRI)" userId="S::jhewitt@bri.leap-mat.org.uk::ca1557e5-aee7-4c06-be7b-d6ccb045fa11" providerId="AD" clId="Web-{B9CA4FF2-7B94-CD38-5BDF-453DA72B50C3}" dt="2023-06-05T13:31:29.558" v="42" actId="20577"/>
          <ac:spMkLst>
            <pc:docMk/>
            <pc:sldMk cId="1917618602" sldId="256"/>
            <ac:spMk id="8" creationId="{A3A78E53-5844-4F2A-95C0-25ED3C36C4F6}"/>
          </ac:spMkLst>
        </pc:spChg>
        <pc:spChg chg="mod">
          <ac:chgData name="J Hewitt (BRI)" userId="S::jhewitt@bri.leap-mat.org.uk::ca1557e5-aee7-4c06-be7b-d6ccb045fa11" providerId="AD" clId="Web-{B9CA4FF2-7B94-CD38-5BDF-453DA72B50C3}" dt="2023-06-05T13:38:18.399" v="114" actId="1076"/>
          <ac:spMkLst>
            <pc:docMk/>
            <pc:sldMk cId="1917618602" sldId="256"/>
            <ac:spMk id="9" creationId="{8B9BA9A6-DAE2-4E9C-802F-38E04B855E40}"/>
          </ac:spMkLst>
        </pc:spChg>
        <pc:spChg chg="mod">
          <ac:chgData name="J Hewitt (BRI)" userId="S::jhewitt@bri.leap-mat.org.uk::ca1557e5-aee7-4c06-be7b-d6ccb045fa11" providerId="AD" clId="Web-{B9CA4FF2-7B94-CD38-5BDF-453DA72B50C3}" dt="2023-06-05T13:38:20.524" v="115" actId="1076"/>
          <ac:spMkLst>
            <pc:docMk/>
            <pc:sldMk cId="1917618602" sldId="256"/>
            <ac:spMk id="10" creationId="{2D537D8A-E3B5-4017-B1E5-E39252A866FF}"/>
          </ac:spMkLst>
        </pc:spChg>
        <pc:spChg chg="mod">
          <ac:chgData name="J Hewitt (BRI)" userId="S::jhewitt@bri.leap-mat.org.uk::ca1557e5-aee7-4c06-be7b-d6ccb045fa11" providerId="AD" clId="Web-{B9CA4FF2-7B94-CD38-5BDF-453DA72B50C3}" dt="2023-06-05T13:37:01.318" v="103" actId="20577"/>
          <ac:spMkLst>
            <pc:docMk/>
            <pc:sldMk cId="1917618602" sldId="256"/>
            <ac:spMk id="11" creationId="{4FE2FCFC-CEA2-47A8-A4B2-CAD19217CF27}"/>
          </ac:spMkLst>
        </pc:spChg>
        <pc:spChg chg="add del mod">
          <ac:chgData name="J Hewitt (BRI)" userId="S::jhewitt@bri.leap-mat.org.uk::ca1557e5-aee7-4c06-be7b-d6ccb045fa11" providerId="AD" clId="Web-{B9CA4FF2-7B94-CD38-5BDF-453DA72B50C3}" dt="2023-06-05T13:35:48.175" v="89"/>
          <ac:spMkLst>
            <pc:docMk/>
            <pc:sldMk cId="1917618602" sldId="256"/>
            <ac:spMk id="13" creationId="{8298905B-6EDF-9EB4-1BFD-7C56F8EDD720}"/>
          </ac:spMkLst>
        </pc:spChg>
        <pc:spChg chg="mod">
          <ac:chgData name="J Hewitt (BRI)" userId="S::jhewitt@bri.leap-mat.org.uk::ca1557e5-aee7-4c06-be7b-d6ccb045fa11" providerId="AD" clId="Web-{B9CA4FF2-7B94-CD38-5BDF-453DA72B50C3}" dt="2023-06-05T13:37:30.475" v="108" actId="20577"/>
          <ac:spMkLst>
            <pc:docMk/>
            <pc:sldMk cId="1917618602" sldId="256"/>
            <ac:spMk id="14" creationId="{11D537CE-C32C-89BA-A838-8A8FE26FD70A}"/>
          </ac:spMkLst>
        </pc:spChg>
        <pc:spChg chg="del">
          <ac:chgData name="J Hewitt (BRI)" userId="S::jhewitt@bri.leap-mat.org.uk::ca1557e5-aee7-4c06-be7b-d6ccb045fa11" providerId="AD" clId="Web-{B9CA4FF2-7B94-CD38-5BDF-453DA72B50C3}" dt="2023-06-05T13:35:02.002" v="83"/>
          <ac:spMkLst>
            <pc:docMk/>
            <pc:sldMk cId="1917618602" sldId="256"/>
            <ac:spMk id="15" creationId="{C3F149BA-B5E9-0159-5FB2-EF7C288AC723}"/>
          </ac:spMkLst>
        </pc:spChg>
        <pc:spChg chg="del">
          <ac:chgData name="J Hewitt (BRI)" userId="S::jhewitt@bri.leap-mat.org.uk::ca1557e5-aee7-4c06-be7b-d6ccb045fa11" providerId="AD" clId="Web-{B9CA4FF2-7B94-CD38-5BDF-453DA72B50C3}" dt="2023-06-05T13:33:34.249" v="81"/>
          <ac:spMkLst>
            <pc:docMk/>
            <pc:sldMk cId="1917618602" sldId="256"/>
            <ac:spMk id="16" creationId="{A4F7EEC5-A728-0A70-41A3-13F51781F67B}"/>
          </ac:spMkLst>
        </pc:spChg>
        <pc:spChg chg="del">
          <ac:chgData name="J Hewitt (BRI)" userId="S::jhewitt@bri.leap-mat.org.uk::ca1557e5-aee7-4c06-be7b-d6ccb045fa11" providerId="AD" clId="Web-{B9CA4FF2-7B94-CD38-5BDF-453DA72B50C3}" dt="2023-06-05T13:33:35.062" v="82"/>
          <ac:spMkLst>
            <pc:docMk/>
            <pc:sldMk cId="1917618602" sldId="256"/>
            <ac:spMk id="17" creationId="{71978B11-B577-EE63-CB67-6F038B67268F}"/>
          </ac:spMkLst>
        </pc:spChg>
        <pc:spChg chg="del">
          <ac:chgData name="J Hewitt (BRI)" userId="S::jhewitt@bri.leap-mat.org.uk::ca1557e5-aee7-4c06-be7b-d6ccb045fa11" providerId="AD" clId="Web-{B9CA4FF2-7B94-CD38-5BDF-453DA72B50C3}" dt="2023-06-05T13:41:51.874" v="128"/>
          <ac:spMkLst>
            <pc:docMk/>
            <pc:sldMk cId="1917618602" sldId="256"/>
            <ac:spMk id="18" creationId="{BD92731C-4CBB-5BC2-F59F-4666F5BCAE9A}"/>
          </ac:spMkLst>
        </pc:spChg>
        <pc:spChg chg="del">
          <ac:chgData name="J Hewitt (BRI)" userId="S::jhewitt@bri.leap-mat.org.uk::ca1557e5-aee7-4c06-be7b-d6ccb045fa11" providerId="AD" clId="Web-{B9CA4FF2-7B94-CD38-5BDF-453DA72B50C3}" dt="2023-06-05T13:41:46.702" v="127"/>
          <ac:spMkLst>
            <pc:docMk/>
            <pc:sldMk cId="1917618602" sldId="256"/>
            <ac:spMk id="19" creationId="{A2DE923C-C011-99EF-4866-9CAEDA089AA1}"/>
          </ac:spMkLst>
        </pc:spChg>
        <pc:spChg chg="add">
          <ac:chgData name="J Hewitt (BRI)" userId="S::jhewitt@bri.leap-mat.org.uk::ca1557e5-aee7-4c06-be7b-d6ccb045fa11" providerId="AD" clId="Web-{B9CA4FF2-7B94-CD38-5BDF-453DA72B50C3}" dt="2023-06-05T13:37:30.569" v="109"/>
          <ac:spMkLst>
            <pc:docMk/>
            <pc:sldMk cId="1917618602" sldId="256"/>
            <ac:spMk id="20" creationId="{68D8F250-2B5A-AFF6-457B-FF14ECF3A023}"/>
          </ac:spMkLst>
        </pc:spChg>
        <pc:spChg chg="add">
          <ac:chgData name="J Hewitt (BRI)" userId="S::jhewitt@bri.leap-mat.org.uk::ca1557e5-aee7-4c06-be7b-d6ccb045fa11" providerId="AD" clId="Web-{B9CA4FF2-7B94-CD38-5BDF-453DA72B50C3}" dt="2023-06-05T13:38:09.898" v="111"/>
          <ac:spMkLst>
            <pc:docMk/>
            <pc:sldMk cId="1917618602" sldId="256"/>
            <ac:spMk id="21" creationId="{94C6E474-6AFE-EFEE-C482-E5D8E00049EC}"/>
          </ac:spMkLst>
        </pc:spChg>
        <pc:spChg chg="add mod">
          <ac:chgData name="J Hewitt (BRI)" userId="S::jhewitt@bri.leap-mat.org.uk::ca1557e5-aee7-4c06-be7b-d6ccb045fa11" providerId="AD" clId="Web-{B9CA4FF2-7B94-CD38-5BDF-453DA72B50C3}" dt="2023-06-05T13:45:15.162" v="158" actId="1076"/>
          <ac:spMkLst>
            <pc:docMk/>
            <pc:sldMk cId="1917618602" sldId="256"/>
            <ac:spMk id="22" creationId="{AFD8F636-9CBC-49E4-E26A-005B40DB3553}"/>
          </ac:spMkLst>
        </pc:spChg>
        <pc:spChg chg="add del mod">
          <ac:chgData name="J Hewitt (BRI)" userId="S::jhewitt@bri.leap-mat.org.uk::ca1557e5-aee7-4c06-be7b-d6ccb045fa11" providerId="AD" clId="Web-{B9CA4FF2-7B94-CD38-5BDF-453DA72B50C3}" dt="2023-06-05T13:45:18.177" v="159"/>
          <ac:spMkLst>
            <pc:docMk/>
            <pc:sldMk cId="1917618602" sldId="256"/>
            <ac:spMk id="24" creationId="{C86A7AB9-D12B-EBD9-0FD0-9E66459E7D73}"/>
          </ac:spMkLst>
        </pc:spChg>
        <pc:spChg chg="add">
          <ac:chgData name="J Hewitt (BRI)" userId="S::jhewitt@bri.leap-mat.org.uk::ca1557e5-aee7-4c06-be7b-d6ccb045fa11" providerId="AD" clId="Web-{B9CA4FF2-7B94-CD38-5BDF-453DA72B50C3}" dt="2023-06-05T13:45:30.428" v="160"/>
          <ac:spMkLst>
            <pc:docMk/>
            <pc:sldMk cId="1917618602" sldId="256"/>
            <ac:spMk id="30" creationId="{2D64D511-FAB4-99EE-74E5-1284A0196878}"/>
          </ac:spMkLst>
        </pc:spChg>
        <pc:picChg chg="del">
          <ac:chgData name="J Hewitt (BRI)" userId="S::jhewitt@bri.leap-mat.org.uk::ca1557e5-aee7-4c06-be7b-d6ccb045fa11" providerId="AD" clId="Web-{B9CA4FF2-7B94-CD38-5BDF-453DA72B50C3}" dt="2023-06-05T13:33:04.342" v="71"/>
          <ac:picMkLst>
            <pc:docMk/>
            <pc:sldMk cId="1917618602" sldId="256"/>
            <ac:picMk id="2" creationId="{FAFD5050-E0CA-EAAF-690E-864E47C55F08}"/>
          </ac:picMkLst>
        </pc:picChg>
        <pc:picChg chg="add mod">
          <ac:chgData name="J Hewitt (BRI)" userId="S::jhewitt@bri.leap-mat.org.uk::ca1557e5-aee7-4c06-be7b-d6ccb045fa11" providerId="AD" clId="Web-{B9CA4FF2-7B94-CD38-5BDF-453DA72B50C3}" dt="2023-06-05T13:33:20.655" v="74" actId="1076"/>
          <ac:picMkLst>
            <pc:docMk/>
            <pc:sldMk cId="1917618602" sldId="256"/>
            <ac:picMk id="12" creationId="{627B7243-E913-0774-4747-EC742DE4465D}"/>
          </ac:picMkLst>
        </pc:picChg>
        <pc:picChg chg="add mod">
          <ac:chgData name="J Hewitt (BRI)" userId="S::jhewitt@bri.leap-mat.org.uk::ca1557e5-aee7-4c06-be7b-d6ccb045fa11" providerId="AD" clId="Web-{B9CA4FF2-7B94-CD38-5BDF-453DA72B50C3}" dt="2023-06-05T13:42:44.282" v="145" actId="14100"/>
          <ac:picMkLst>
            <pc:docMk/>
            <pc:sldMk cId="1917618602" sldId="256"/>
            <ac:picMk id="23" creationId="{A93B2620-30A0-97D5-21F1-058E1341AB18}"/>
          </ac:picMkLst>
        </pc:picChg>
        <pc:picChg chg="add mod">
          <ac:chgData name="J Hewitt (BRI)" userId="S::jhewitt@bri.leap-mat.org.uk::ca1557e5-aee7-4c06-be7b-d6ccb045fa11" providerId="AD" clId="Web-{B9CA4FF2-7B94-CD38-5BDF-453DA72B50C3}" dt="2023-06-05T13:42:44.298" v="146" actId="14100"/>
          <ac:picMkLst>
            <pc:docMk/>
            <pc:sldMk cId="1917618602" sldId="256"/>
            <ac:picMk id="25" creationId="{F1113682-BC5F-38EB-CA1C-F25280C22AB6}"/>
          </ac:picMkLst>
        </pc:picChg>
        <pc:picChg chg="add mod">
          <ac:chgData name="J Hewitt (BRI)" userId="S::jhewitt@bri.leap-mat.org.uk::ca1557e5-aee7-4c06-be7b-d6ccb045fa11" providerId="AD" clId="Web-{B9CA4FF2-7B94-CD38-5BDF-453DA72B50C3}" dt="2023-06-05T13:42:44.313" v="147" actId="14100"/>
          <ac:picMkLst>
            <pc:docMk/>
            <pc:sldMk cId="1917618602" sldId="256"/>
            <ac:picMk id="26" creationId="{A8BE6776-C45F-8E3D-B0CA-845876D7E645}"/>
          </ac:picMkLst>
        </pc:picChg>
        <pc:picChg chg="add mod">
          <ac:chgData name="J Hewitt (BRI)" userId="S::jhewitt@bri.leap-mat.org.uk::ca1557e5-aee7-4c06-be7b-d6ccb045fa11" providerId="AD" clId="Web-{B9CA4FF2-7B94-CD38-5BDF-453DA72B50C3}" dt="2023-06-05T13:42:53.032" v="152" actId="1076"/>
          <ac:picMkLst>
            <pc:docMk/>
            <pc:sldMk cId="1917618602" sldId="256"/>
            <ac:picMk id="27" creationId="{0BE105BA-A90D-186A-E110-BE6347F162E2}"/>
          </ac:picMkLst>
        </pc:picChg>
        <pc:picChg chg="add mod">
          <ac:chgData name="J Hewitt (BRI)" userId="S::jhewitt@bri.leap-mat.org.uk::ca1557e5-aee7-4c06-be7b-d6ccb045fa11" providerId="AD" clId="Web-{B9CA4FF2-7B94-CD38-5BDF-453DA72B50C3}" dt="2023-06-05T13:42:49.204" v="150" actId="14100"/>
          <ac:picMkLst>
            <pc:docMk/>
            <pc:sldMk cId="1917618602" sldId="256"/>
            <ac:picMk id="28" creationId="{B9858CAE-7BDD-F805-B5B4-99C52CCA4D3C}"/>
          </ac:picMkLst>
        </pc:picChg>
        <pc:picChg chg="add mod">
          <ac:chgData name="J Hewitt (BRI)" userId="S::jhewitt@bri.leap-mat.org.uk::ca1557e5-aee7-4c06-be7b-d6ccb045fa11" providerId="AD" clId="Web-{B9CA4FF2-7B94-CD38-5BDF-453DA72B50C3}" dt="2023-06-05T13:43:22.392" v="157" actId="14100"/>
          <ac:picMkLst>
            <pc:docMk/>
            <pc:sldMk cId="1917618602" sldId="256"/>
            <ac:picMk id="29" creationId="{6F8B5DB2-4FC9-F450-61BB-5A8C6E023032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85B271-CF67-4E94-B9FB-DB894D4F42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9D235A8-9BBB-4F76-BBE1-D9364A0CF1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63FD6F-0C15-4EB6-867F-0E50129EFF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D83B0-F146-4614-A28B-21233B86DD5A}" type="datetimeFigureOut">
              <a:rPr lang="en-GB" smtClean="0"/>
              <a:t>05/06/2023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36B779-7E58-4FF9-99E5-1C1E145EB6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D363BB-E096-4656-B905-A9487F50D9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A5A6A-605D-4C2C-AF2F-9A081A76F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17330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E14FAC-30C5-4D94-B8D3-B247EF481C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84C0D98-F254-4210-AA99-34F1F83223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D75D64-EF93-412A-9265-69E32552DD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D83B0-F146-4614-A28B-21233B86DD5A}" type="datetimeFigureOut">
              <a:rPr lang="en-GB" smtClean="0"/>
              <a:t>05/06/2023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05287A-498E-4300-BF85-455303F6EE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13F417-3851-45DE-8F12-E0D89F2CA3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A5A6A-605D-4C2C-AF2F-9A081A76F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04510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31E4816-F134-4043-82E4-97357F22948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ADFF286-25C0-4C25-99C7-7E95B02176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67EF1B-CDC2-4EF0-AA8C-83FEE605A1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D83B0-F146-4614-A28B-21233B86DD5A}" type="datetimeFigureOut">
              <a:rPr lang="en-GB" smtClean="0"/>
              <a:t>05/06/2023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6F3297-E30D-4204-B3F8-0D39E4D899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061FDD-B1EC-49E8-939E-E4E4D2284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A5A6A-605D-4C2C-AF2F-9A081A76F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49709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7B29DC-3B81-4609-AA40-DF3E4BA02C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C6369A-F4D7-4B38-A369-5175DF701B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4CCF85-A40C-49A1-BCCE-9A7F939948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D83B0-F146-4614-A28B-21233B86DD5A}" type="datetimeFigureOut">
              <a:rPr lang="en-GB" smtClean="0"/>
              <a:t>05/06/2023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5A14AA-D70C-4FEA-9C61-5BCA2C36FF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CDF568-A92D-43E1-925F-6D10059210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A5A6A-605D-4C2C-AF2F-9A081A76F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76256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AB8FCD-CFD8-45F7-B6CE-D29FE41D4C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529F02-CD8D-4381-B10E-53DDB5676C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61D016-D46A-49E6-AF9C-A125396536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D83B0-F146-4614-A28B-21233B86DD5A}" type="datetimeFigureOut">
              <a:rPr lang="en-GB" smtClean="0"/>
              <a:t>05/06/2023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8E76B4-B186-4449-9226-3CAE605F9A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C1129C-2715-4D0C-8E35-78A1902300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A5A6A-605D-4C2C-AF2F-9A081A76F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9400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06A8CD-5E96-40DB-AA76-E709DF16ED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B3ADE7-8407-40C6-AD7A-B7B8C979D32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3876B43-4570-454A-9C9F-9AB3C6A0EE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D186481-9BF8-4F8E-A151-2A4E561FA5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D83B0-F146-4614-A28B-21233B86DD5A}" type="datetimeFigureOut">
              <a:rPr lang="en-GB" smtClean="0"/>
              <a:t>05/06/2023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D63F969-1483-4988-A4CF-784C761477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C71663-C4E4-4011-B03C-A76958AB59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A5A6A-605D-4C2C-AF2F-9A081A76F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83940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A42C0A-330D-44EF-A9CA-E48D1496B6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7C4BD1-4623-40DD-A199-76F408CD30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2DCB1C8-D581-48CD-AB10-612551EAD3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6F8F5BC-C3CB-4ABD-9911-F01011E0963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D7DF7EB-8443-463B-B61C-C785FEF6518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35C41FD-7F13-4497-B630-71E6C97A5F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D83B0-F146-4614-A28B-21233B86DD5A}" type="datetimeFigureOut">
              <a:rPr lang="en-GB" smtClean="0"/>
              <a:t>05/06/2023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4C40666-7EE3-4F30-BEC7-99DA804A1C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1DE36C4-5F58-4E2E-9B46-BCC159A48E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A5A6A-605D-4C2C-AF2F-9A081A76F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3848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DDE1DC-5EFC-4032-885C-C7C3F723D4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2D09632-A2AB-42CB-A412-53B023C03B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D83B0-F146-4614-A28B-21233B86DD5A}" type="datetimeFigureOut">
              <a:rPr lang="en-GB" smtClean="0"/>
              <a:t>05/06/2023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2B95B99-C35C-4E21-895A-7ABD3C4D00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D6E3A9D-2A8B-443C-B7CB-B6B29B6ECF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A5A6A-605D-4C2C-AF2F-9A081A76F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76077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683B10B-12A8-4A6C-8373-2A23A72E6E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D83B0-F146-4614-A28B-21233B86DD5A}" type="datetimeFigureOut">
              <a:rPr lang="en-GB" smtClean="0"/>
              <a:t>05/06/2023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9098007-CF93-427D-9657-0E0116613A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77D64C-3DF0-46F0-AC44-FF4BB82540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A5A6A-605D-4C2C-AF2F-9A081A76F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83955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47CAF7-539C-43C1-A70B-23C5182ACA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764ECB-FE35-4276-A848-7B85FEB2B9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0E6F191-17A6-43E5-B5C1-C36A370F90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8597BD-FF2D-43DD-9C32-B3224677C3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D83B0-F146-4614-A28B-21233B86DD5A}" type="datetimeFigureOut">
              <a:rPr lang="en-GB" smtClean="0"/>
              <a:t>05/06/2023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856178-46D0-4E38-8563-5A380D0A5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99D3749-94AB-42FD-BEBD-486DA32AD0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A5A6A-605D-4C2C-AF2F-9A081A76F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65289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7338BC-A03D-46C4-B674-9A6483C688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2A5C874-82A3-4E3C-8BCC-A008C6F8EA6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06FFF2A-D72E-4D6E-AD67-3830BC5018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FF9E6BB-592C-444C-91DC-320CBF1D24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D83B0-F146-4614-A28B-21233B86DD5A}" type="datetimeFigureOut">
              <a:rPr lang="en-GB" smtClean="0"/>
              <a:t>05/06/2023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5C13A71-F28C-4629-B85C-A22DF293B7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15D989-2D65-41EB-BBAA-35E9CA188C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A5A6A-605D-4C2C-AF2F-9A081A76F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60366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0883AD3-FA9B-43CF-A28D-7AFB9D19EF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D7FC0B-515D-4B09-8B0D-A0D4D93C59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E54FA6-DD09-4DEE-8103-897F8B9162E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ED83B0-F146-4614-A28B-21233B86DD5A}" type="datetimeFigureOut">
              <a:rPr lang="en-GB" smtClean="0"/>
              <a:t>05/06/2023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A3D5D2-0F27-4DBE-A553-0E211322BEC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A4D378-AA73-4CCD-998A-A8B6EB2697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3A5A6A-605D-4C2C-AF2F-9A081A76F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54340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7AEB2227-3884-4F4D-8D5E-3660F0A9C7EC}"/>
              </a:ext>
            </a:extLst>
          </p:cNvPr>
          <p:cNvSpPr/>
          <p:nvPr/>
        </p:nvSpPr>
        <p:spPr>
          <a:xfrm>
            <a:off x="-132181" y="165412"/>
            <a:ext cx="3936655" cy="400110"/>
          </a:xfrm>
          <a:prstGeom prst="rect">
            <a:avLst/>
          </a:prstGeom>
          <a:noFill/>
        </p:spPr>
        <p:txBody>
          <a:bodyPr wrap="none" lIns="91440" tIns="45720" rIns="91440" bIns="45720" anchor="t">
            <a:spAutoFit/>
          </a:bodyPr>
          <a:lstStyle/>
          <a:p>
            <a:pPr algn="ctr"/>
            <a:r>
              <a:rPr lang="en-US" sz="20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Knowledge </a:t>
            </a:r>
            <a:r>
              <a:rPr lang="en-US" sz="2000" b="1" cap="none" spc="0" dirty="0" err="1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Organiser</a:t>
            </a:r>
            <a:r>
              <a:rPr lang="en-US" sz="20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: </a:t>
            </a:r>
            <a:r>
              <a:rPr lang="en-US" sz="2000" b="1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Data Science</a:t>
            </a:r>
            <a:endParaRPr lang="en-US" sz="2000" b="1" dirty="0">
              <a:ln w="12700">
                <a:solidFill>
                  <a:srgbClr val="4472C4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rgbClr val="4472C4"/>
                </a:outerShdw>
              </a:effectLst>
              <a:latin typeface="Calibri"/>
              <a:ea typeface="Calibri"/>
              <a:cs typeface="Calibri"/>
            </a:endParaRP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A3A78E53-5844-4F2A-95C0-25ED3C36C4F6}"/>
              </a:ext>
            </a:extLst>
          </p:cNvPr>
          <p:cNvSpPr/>
          <p:nvPr/>
        </p:nvSpPr>
        <p:spPr>
          <a:xfrm>
            <a:off x="134223" y="823626"/>
            <a:ext cx="2315361" cy="1619075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050" b="1" dirty="0">
                <a:solidFill>
                  <a:schemeClr val="tx1"/>
                </a:solidFill>
              </a:rPr>
              <a:t>What is Data Science?</a:t>
            </a:r>
            <a:endParaRPr lang="en-US" dirty="0">
              <a:solidFill>
                <a:schemeClr val="tx1"/>
              </a:solidFill>
              <a:cs typeface="Calibri"/>
            </a:endParaRPr>
          </a:p>
          <a:p>
            <a:pPr algn="ctr"/>
            <a:endParaRPr lang="en-GB" sz="1050" b="1" dirty="0">
              <a:solidFill>
                <a:schemeClr val="accent1"/>
              </a:solidFill>
              <a:ea typeface="Calibri"/>
              <a:cs typeface="Calibri"/>
            </a:endParaRPr>
          </a:p>
          <a:p>
            <a:pPr algn="ctr"/>
            <a:r>
              <a:rPr lang="en-GB" sz="1050">
                <a:solidFill>
                  <a:schemeClr val="accent1"/>
                </a:solidFill>
                <a:ea typeface="+mn-lt"/>
                <a:cs typeface="+mn-lt"/>
              </a:rPr>
              <a:t>Data science is extracting meaning from large data sets in order to gain insights to support decision-making.</a:t>
            </a:r>
            <a:endParaRPr lang="en-GB">
              <a:solidFill>
                <a:schemeClr val="accent1"/>
              </a:solidFill>
              <a:ea typeface="+mn-lt"/>
              <a:cs typeface="+mn-lt"/>
            </a:endParaRPr>
          </a:p>
          <a:p>
            <a:pPr algn="ctr"/>
            <a:endParaRPr lang="en-GB" sz="1050" dirty="0">
              <a:solidFill>
                <a:schemeClr val="tx1"/>
              </a:solidFill>
              <a:ea typeface="Calibri"/>
              <a:cs typeface="Calibri"/>
            </a:endParaRP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8B9BA9A6-DAE2-4E9C-802F-38E04B855E40}"/>
              </a:ext>
            </a:extLst>
          </p:cNvPr>
          <p:cNvSpPr/>
          <p:nvPr/>
        </p:nvSpPr>
        <p:spPr>
          <a:xfrm>
            <a:off x="2625231" y="572613"/>
            <a:ext cx="2351219" cy="1466674"/>
          </a:xfrm>
          <a:prstGeom prst="round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100" b="1" dirty="0">
                <a:solidFill>
                  <a:schemeClr val="tx1"/>
                </a:solidFill>
                <a:ea typeface="Calibri"/>
                <a:cs typeface="Calibri"/>
              </a:rPr>
              <a:t>Data Visualisations.</a:t>
            </a:r>
          </a:p>
          <a:p>
            <a:pPr algn="ctr"/>
            <a:endParaRPr lang="en-GB" sz="1100" dirty="0">
              <a:solidFill>
                <a:schemeClr val="tx1"/>
              </a:solidFill>
              <a:cs typeface="Calibri"/>
            </a:endParaRPr>
          </a:p>
          <a:p>
            <a:pPr algn="ctr"/>
            <a:r>
              <a:rPr lang="en-GB" sz="11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are visual representation of data (such as charts and graphs) intended to help an audience process the information more easily and get a clear idea about the data at a glance. </a:t>
            </a:r>
            <a:endParaRPr lang="en-GB" dirty="0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2D537D8A-E3B5-4017-B1E5-E39252A866FF}"/>
              </a:ext>
            </a:extLst>
          </p:cNvPr>
          <p:cNvSpPr/>
          <p:nvPr/>
        </p:nvSpPr>
        <p:spPr>
          <a:xfrm>
            <a:off x="2625230" y="2089806"/>
            <a:ext cx="2351220" cy="1459190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/>
          <a:p>
            <a:pPr algn="ctr"/>
            <a:r>
              <a:rPr lang="en-GB" sz="1200" b="1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Infographics.</a:t>
            </a:r>
            <a:endParaRPr lang="en-US" dirty="0"/>
          </a:p>
          <a:p>
            <a:pPr algn="ctr"/>
            <a:endParaRPr lang="en-GB" sz="1200" b="1" dirty="0">
              <a:solidFill>
                <a:schemeClr val="tx1"/>
              </a:solidFill>
              <a:cs typeface="Calibri"/>
            </a:endParaRPr>
          </a:p>
          <a:p>
            <a:pPr algn="ctr"/>
            <a:r>
              <a:rPr lang="en-GB" sz="1100">
                <a:solidFill>
                  <a:srgbClr val="000000"/>
                </a:solidFill>
                <a:latin typeface="Calibri"/>
                <a:ea typeface="+mn-lt"/>
                <a:cs typeface="Calibri"/>
              </a:rPr>
              <a:t>are visual representations of data, often involving pictures that reflect patterns and help tell a story.</a:t>
            </a:r>
            <a:endParaRPr lang="en-GB"/>
          </a:p>
          <a:p>
            <a:pPr algn="ctr"/>
            <a:r>
              <a:rPr lang="en-GB" sz="1100" dirty="0">
                <a:solidFill>
                  <a:srgbClr val="000000"/>
                </a:solidFill>
                <a:latin typeface="Calibri"/>
                <a:ea typeface="+mn-lt"/>
                <a:cs typeface="Calibri"/>
              </a:rPr>
              <a:t>Infographics can include visualisations.</a:t>
            </a:r>
            <a:endParaRPr lang="en-GB" dirty="0"/>
          </a:p>
          <a:p>
            <a:pPr algn="ctr"/>
            <a:endParaRPr lang="en-GB" sz="1100" dirty="0">
              <a:solidFill>
                <a:schemeClr val="tx1"/>
              </a:solidFill>
              <a:ea typeface="Calibri"/>
              <a:cs typeface="Calibri"/>
            </a:endParaRPr>
          </a:p>
          <a:p>
            <a:pPr algn="ctr"/>
            <a:endParaRPr lang="en-GB" sz="1200" b="1" dirty="0">
              <a:solidFill>
                <a:schemeClr val="tx1"/>
              </a:solidFill>
              <a:cs typeface="Calibri"/>
            </a:endParaRP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4FE2FCFC-CEA2-47A8-A4B2-CAD19217CF27}"/>
              </a:ext>
            </a:extLst>
          </p:cNvPr>
          <p:cNvSpPr/>
          <p:nvPr/>
        </p:nvSpPr>
        <p:spPr>
          <a:xfrm>
            <a:off x="232835" y="5003433"/>
            <a:ext cx="2315361" cy="1816051"/>
          </a:xfrm>
          <a:prstGeom prst="round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/>
          <a:p>
            <a:pPr algn="ctr"/>
            <a:r>
              <a:rPr lang="en-GB" sz="1200" b="1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Correlation.</a:t>
            </a:r>
          </a:p>
          <a:p>
            <a:pPr algn="ctr"/>
            <a:endParaRPr lang="en-GB" sz="1200" b="1" dirty="0">
              <a:solidFill>
                <a:srgbClr val="000000"/>
              </a:solidFill>
              <a:ea typeface="Calibri"/>
              <a:cs typeface="Calibri"/>
            </a:endParaRPr>
          </a:p>
          <a:p>
            <a:pPr algn="ctr"/>
            <a:r>
              <a:rPr lang="en-GB" sz="120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A correlation shows that there is a relationship between two or more variables, but that doesn’t guarantee that one causes the other. </a:t>
            </a:r>
            <a:endParaRPr lang="en-GB"/>
          </a:p>
          <a:p>
            <a:pPr algn="ctr"/>
            <a:endParaRPr lang="en-GB" sz="1200" b="1" dirty="0">
              <a:solidFill>
                <a:srgbClr val="000000"/>
              </a:solidFill>
              <a:ea typeface="Calibri"/>
              <a:cs typeface="Calibri"/>
            </a:endParaRP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11D537CE-C32C-89BA-A838-8A8FE26FD70A}"/>
              </a:ext>
            </a:extLst>
          </p:cNvPr>
          <p:cNvSpPr/>
          <p:nvPr/>
        </p:nvSpPr>
        <p:spPr>
          <a:xfrm>
            <a:off x="2696946" y="5254345"/>
            <a:ext cx="2297432" cy="1602626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/>
          <a:p>
            <a:pPr algn="ctr"/>
            <a:r>
              <a:rPr lang="en-GB" sz="1050" b="1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Data that sits outside a trend is known an outlier.</a:t>
            </a:r>
            <a:endParaRPr lang="en-US" dirty="0"/>
          </a:p>
          <a:p>
            <a:pPr algn="ctr"/>
            <a:r>
              <a:rPr lang="en-GB" sz="1050" b="1" dirty="0">
                <a:solidFill>
                  <a:srgbClr val="000000"/>
                </a:solidFill>
                <a:latin typeface="Calibri"/>
                <a:ea typeface="+mn-lt"/>
                <a:cs typeface="Calibri"/>
              </a:rPr>
              <a:t>Outliers can cause problems when working out statistics such as the mean, but they shouldn’t be removed from the data set without investigating the reason for them.</a:t>
            </a:r>
            <a:endParaRPr lang="en-GB" dirty="0"/>
          </a:p>
          <a:p>
            <a:pPr algn="ctr"/>
            <a:endParaRPr lang="en-GB" sz="1050" b="1" dirty="0">
              <a:solidFill>
                <a:schemeClr val="tx1"/>
              </a:solidFill>
              <a:ea typeface="Calibri"/>
              <a:cs typeface="Calibri"/>
            </a:endParaRPr>
          </a:p>
          <a:p>
            <a:pPr algn="ctr"/>
            <a:endParaRPr lang="en-GB" sz="1050" dirty="0">
              <a:solidFill>
                <a:schemeClr val="tx1"/>
              </a:solidFill>
              <a:cs typeface="Calibri"/>
            </a:endParaRPr>
          </a:p>
          <a:p>
            <a:pPr algn="ctr"/>
            <a:endParaRPr lang="en-GB" sz="1050" b="1" dirty="0">
              <a:solidFill>
                <a:schemeClr val="tx1"/>
              </a:solidFill>
              <a:cs typeface="Calibri"/>
            </a:endParaRPr>
          </a:p>
        </p:txBody>
      </p:sp>
      <p:pic>
        <p:nvPicPr>
          <p:cNvPr id="12" name="Picture 12" descr="Icon&#10;&#10;Description automatically generated">
            <a:extLst>
              <a:ext uri="{FF2B5EF4-FFF2-40B4-BE49-F238E27FC236}">
                <a16:creationId xmlns:a16="http://schemas.microsoft.com/office/drawing/2014/main" id="{627B7243-E913-0774-4747-EC742DE446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764" y="2469776"/>
            <a:ext cx="1927412" cy="2492189"/>
          </a:xfrm>
          <a:prstGeom prst="rect">
            <a:avLst/>
          </a:prstGeom>
        </p:spPr>
      </p:pic>
      <p:sp>
        <p:nvSpPr>
          <p:cNvPr id="20" name="Arrow: Right 19">
            <a:extLst>
              <a:ext uri="{FF2B5EF4-FFF2-40B4-BE49-F238E27FC236}">
                <a16:creationId xmlns:a16="http://schemas.microsoft.com/office/drawing/2014/main" id="{68D8F250-2B5A-AFF6-457B-FF14ECF3A023}"/>
              </a:ext>
            </a:extLst>
          </p:cNvPr>
          <p:cNvSpPr/>
          <p:nvPr/>
        </p:nvSpPr>
        <p:spPr>
          <a:xfrm>
            <a:off x="2339788" y="5827058"/>
            <a:ext cx="457200" cy="152400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Arrow: Down 20">
            <a:extLst>
              <a:ext uri="{FF2B5EF4-FFF2-40B4-BE49-F238E27FC236}">
                <a16:creationId xmlns:a16="http://schemas.microsoft.com/office/drawing/2014/main" id="{94C6E474-6AFE-EFEE-C482-E5D8E00049EC}"/>
              </a:ext>
            </a:extLst>
          </p:cNvPr>
          <p:cNvSpPr/>
          <p:nvPr/>
        </p:nvSpPr>
        <p:spPr>
          <a:xfrm>
            <a:off x="2859740" y="2115670"/>
            <a:ext cx="143435" cy="484094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AFD8F636-9CBC-49E4-E26A-005B40DB3553}"/>
              </a:ext>
            </a:extLst>
          </p:cNvPr>
          <p:cNvSpPr/>
          <p:nvPr/>
        </p:nvSpPr>
        <p:spPr>
          <a:xfrm>
            <a:off x="7286878" y="231953"/>
            <a:ext cx="2351219" cy="1466674"/>
          </a:xfrm>
          <a:prstGeom prst="round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100" b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The PPDAC cycle is a framework for us to follow when asking and answering real-world problems using data. </a:t>
            </a:r>
            <a:endParaRPr lang="en-US"/>
          </a:p>
          <a:p>
            <a:pPr algn="ctr"/>
            <a:endParaRPr lang="en-GB" sz="1100" b="1" dirty="0">
              <a:solidFill>
                <a:schemeClr val="tx1"/>
              </a:solidFill>
              <a:ea typeface="Calibri"/>
              <a:cs typeface="Calibri"/>
            </a:endParaRPr>
          </a:p>
        </p:txBody>
      </p:sp>
      <p:pic>
        <p:nvPicPr>
          <p:cNvPr id="23" name="Picture 23" descr="Diagram&#10;&#10;Description automatically generated">
            <a:extLst>
              <a:ext uri="{FF2B5EF4-FFF2-40B4-BE49-F238E27FC236}">
                <a16:creationId xmlns:a16="http://schemas.microsoft.com/office/drawing/2014/main" id="{A93B2620-30A0-97D5-21F1-058E1341AB1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25552" y="3088341"/>
            <a:ext cx="2133601" cy="2115671"/>
          </a:xfrm>
          <a:prstGeom prst="rect">
            <a:avLst/>
          </a:prstGeom>
        </p:spPr>
      </p:pic>
      <p:pic>
        <p:nvPicPr>
          <p:cNvPr id="25" name="Picture 25" descr="Graphical user interface, text, application&#10;&#10;Description automatically generated">
            <a:extLst>
              <a:ext uri="{FF2B5EF4-FFF2-40B4-BE49-F238E27FC236}">
                <a16:creationId xmlns:a16="http://schemas.microsoft.com/office/drawing/2014/main" id="{F1113682-BC5F-38EB-CA1C-F25280C22AB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61930" y="2905353"/>
            <a:ext cx="2707342" cy="1065223"/>
          </a:xfrm>
          <a:prstGeom prst="rect">
            <a:avLst/>
          </a:prstGeom>
        </p:spPr>
      </p:pic>
      <p:pic>
        <p:nvPicPr>
          <p:cNvPr id="26" name="Picture 26" descr="Graphical user interface, text, application&#10;&#10;Description automatically generated">
            <a:extLst>
              <a:ext uri="{FF2B5EF4-FFF2-40B4-BE49-F238E27FC236}">
                <a16:creationId xmlns:a16="http://schemas.microsoft.com/office/drawing/2014/main" id="{A8BE6776-C45F-8E3D-B0CA-845876D7E64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386047" y="4330837"/>
            <a:ext cx="2707342" cy="1082960"/>
          </a:xfrm>
          <a:prstGeom prst="rect">
            <a:avLst/>
          </a:prstGeom>
        </p:spPr>
      </p:pic>
      <p:pic>
        <p:nvPicPr>
          <p:cNvPr id="27" name="Picture 27">
            <a:extLst>
              <a:ext uri="{FF2B5EF4-FFF2-40B4-BE49-F238E27FC236}">
                <a16:creationId xmlns:a16="http://schemas.microsoft.com/office/drawing/2014/main" id="{0BE105BA-A90D-186A-E110-BE6347F162E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153835" y="5257984"/>
            <a:ext cx="2375648" cy="1380197"/>
          </a:xfrm>
          <a:prstGeom prst="rect">
            <a:avLst/>
          </a:prstGeom>
        </p:spPr>
      </p:pic>
      <p:pic>
        <p:nvPicPr>
          <p:cNvPr id="28" name="Picture 28" descr="Graphical user interface, text, application, chat or text message&#10;&#10;Description automatically generated">
            <a:extLst>
              <a:ext uri="{FF2B5EF4-FFF2-40B4-BE49-F238E27FC236}">
                <a16:creationId xmlns:a16="http://schemas.microsoft.com/office/drawing/2014/main" id="{B9858CAE-7BDD-F805-B5B4-99C52CCA4D3C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154705" y="4564699"/>
            <a:ext cx="2178425" cy="1063471"/>
          </a:xfrm>
          <a:prstGeom prst="rect">
            <a:avLst/>
          </a:prstGeom>
        </p:spPr>
      </p:pic>
      <p:pic>
        <p:nvPicPr>
          <p:cNvPr id="29" name="Picture 29" descr="Graphical user interface, text, application&#10;&#10;Description automatically generated">
            <a:extLst>
              <a:ext uri="{FF2B5EF4-FFF2-40B4-BE49-F238E27FC236}">
                <a16:creationId xmlns:a16="http://schemas.microsoft.com/office/drawing/2014/main" id="{6F8B5DB2-4FC9-F450-61BB-5A8C6E023032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082988" y="2818438"/>
            <a:ext cx="2635624" cy="1014934"/>
          </a:xfrm>
          <a:prstGeom prst="rect">
            <a:avLst/>
          </a:prstGeom>
        </p:spPr>
      </p:pic>
      <p:sp>
        <p:nvSpPr>
          <p:cNvPr id="30" name="Arrow: Down 29">
            <a:extLst>
              <a:ext uri="{FF2B5EF4-FFF2-40B4-BE49-F238E27FC236}">
                <a16:creationId xmlns:a16="http://schemas.microsoft.com/office/drawing/2014/main" id="{2D64D511-FAB4-99EE-74E5-1284A0196878}"/>
              </a:ext>
            </a:extLst>
          </p:cNvPr>
          <p:cNvSpPr/>
          <p:nvPr/>
        </p:nvSpPr>
        <p:spPr>
          <a:xfrm>
            <a:off x="8256493" y="1712258"/>
            <a:ext cx="242047" cy="1156447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76186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31C3835F370234B8B464B84801C4A30" ma:contentTypeVersion="6" ma:contentTypeDescription="Create a new document." ma:contentTypeScope="" ma:versionID="59f8a0fa89a9d3436cd3d8525a588a66">
  <xsd:schema xmlns:xsd="http://www.w3.org/2001/XMLSchema" xmlns:xs="http://www.w3.org/2001/XMLSchema" xmlns:p="http://schemas.microsoft.com/office/2006/metadata/properties" xmlns:ns3="119d31b2-67a8-4301-975c-fc972eef54c0" xmlns:ns4="13db86a8-7e23-4d8c-9002-9bc7bb3a3898" targetNamespace="http://schemas.microsoft.com/office/2006/metadata/properties" ma:root="true" ma:fieldsID="d4651ade922c180c53f68c330f8d2831" ns3:_="" ns4:_="">
    <xsd:import namespace="119d31b2-67a8-4301-975c-fc972eef54c0"/>
    <xsd:import namespace="13db86a8-7e23-4d8c-9002-9bc7bb3a389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_activity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19d31b2-67a8-4301-975c-fc972eef54c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_activity" ma:index="10" nillable="true" ma:displayName="_activity" ma:hidden="true" ma:internalName="_activity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3db86a8-7e23-4d8c-9002-9bc7bb3a3898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3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119d31b2-67a8-4301-975c-fc972eef54c0" xsi:nil="true"/>
  </documentManagement>
</p:properties>
</file>

<file path=customXml/itemProps1.xml><?xml version="1.0" encoding="utf-8"?>
<ds:datastoreItem xmlns:ds="http://schemas.openxmlformats.org/officeDocument/2006/customXml" ds:itemID="{EFC5FA97-0A9A-45AB-85EF-698C0D776FB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19d31b2-67a8-4301-975c-fc972eef54c0"/>
    <ds:schemaRef ds:uri="13db86a8-7e23-4d8c-9002-9bc7bb3a389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1B0DC75-C102-453B-ACFA-8D02BF62F42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05DA2EE-E5BC-48A7-AEB5-C4DF4239911F}">
  <ds:schemaRefs>
    <ds:schemaRef ds:uri="http://purl.org/dc/terms/"/>
    <ds:schemaRef ds:uri="http://schemas.microsoft.com/office/2006/metadata/properties"/>
    <ds:schemaRef ds:uri="http://www.w3.org/XML/1998/namespace"/>
    <ds:schemaRef ds:uri="13db86a8-7e23-4d8c-9002-9bc7bb3a3898"/>
    <ds:schemaRef ds:uri="http://schemas.openxmlformats.org/package/2006/metadata/core-properties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119d31b2-67a8-4301-975c-fc972eef54c0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896</Words>
  <Application>Microsoft Office PowerPoint</Application>
  <PresentationFormat>Widescreen</PresentationFormat>
  <Paragraphs>72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 Hewitt (BRI)</dc:creator>
  <cp:lastModifiedBy>J Hewitt (BRI)</cp:lastModifiedBy>
  <cp:revision>199</cp:revision>
  <dcterms:created xsi:type="dcterms:W3CDTF">2023-02-02T13:36:25Z</dcterms:created>
  <dcterms:modified xsi:type="dcterms:W3CDTF">2023-06-05T13:45:35Z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0x010100A31C3835F370234B8B464B84801C4A30</vt:lpwstr>
  </property>
</Properties>
</file>