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94495" y="2028771"/>
            <a:ext cx="4160940" cy="1524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bg1"/>
                </a:solidFill>
              </a:rPr>
              <a:t>3.2.3.2 Monetary policy</a:t>
            </a:r>
          </a:p>
          <a:p>
            <a:pPr algn="l"/>
            <a:r>
              <a:rPr lang="en-GB" sz="1200" dirty="0">
                <a:solidFill>
                  <a:schemeClr val="bg1"/>
                </a:solidFill>
              </a:rPr>
              <a:t>• what is meant by monetary policy</a:t>
            </a:r>
          </a:p>
          <a:p>
            <a:pPr algn="l"/>
            <a:r>
              <a:rPr lang="en-GB" sz="1200" dirty="0">
                <a:solidFill>
                  <a:schemeClr val="bg1"/>
                </a:solidFill>
              </a:rPr>
              <a:t>• how monetary policies can be used to  achieve the government objective of controlling inflation</a:t>
            </a:r>
          </a:p>
          <a:p>
            <a:pPr algn="l"/>
            <a:r>
              <a:rPr lang="en-GB" sz="1200" dirty="0">
                <a:solidFill>
                  <a:schemeClr val="bg1"/>
                </a:solidFill>
              </a:rPr>
              <a:t>• how monetary policies can be used to achieve other government economic objectives.</a:t>
            </a:r>
          </a:p>
          <a:p>
            <a:r>
              <a:rPr lang="en-GB" sz="1200" b="1" dirty="0">
                <a:solidFill>
                  <a:schemeClr val="bg1"/>
                </a:solidFill>
              </a:rPr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103463" y="258272"/>
            <a:ext cx="5539531" cy="17704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Monetary policy: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The use of interest rates and other monetary tools to influence the level of demand within and economy.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b="1" dirty="0">
                <a:solidFill>
                  <a:schemeClr val="tx1"/>
                </a:solidFill>
              </a:rPr>
              <a:t>Inflation:</a:t>
            </a:r>
            <a:endParaRPr lang="en-GB" sz="1200" dirty="0">
              <a:solidFill>
                <a:schemeClr val="tx1"/>
              </a:solidFill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</a:rPr>
              <a:t>The natural tendency for the average price level within the economy to rise over time.</a:t>
            </a:r>
          </a:p>
          <a:p>
            <a:br>
              <a:rPr lang="en-GB" sz="1200" dirty="0"/>
            </a:br>
            <a:r>
              <a:rPr lang="en-GB" sz="1200" b="1" dirty="0">
                <a:solidFill>
                  <a:schemeClr val="tx1"/>
                </a:solidFill>
              </a:rPr>
              <a:t>Interest rates: 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The cost of money which is set via the base rate by the Monetary Policy Committee of the Bank of England.  Also, the reward for saving.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103462" y="2405252"/>
            <a:ext cx="3864855" cy="41944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How monetary policy can be used to achieve the objective of controlling inflation: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Target for inflation is 2% (+/-1%)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</a:rPr>
              <a:t>Increasing the interest rate </a:t>
            </a:r>
            <a:r>
              <a:rPr lang="en-GB" sz="1200" dirty="0">
                <a:solidFill>
                  <a:schemeClr val="tx1"/>
                </a:solidFill>
              </a:rPr>
              <a:t>means people have to pay back more on loans and mortgages. Cost of new borrowing becomes more expensive.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Demand falls as consumers have less disposable income or are unwilling to borrow at high interest rates</a:t>
            </a:r>
            <a:endParaRPr lang="en-US" sz="1200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Firms are less willing to borrow money to invest</a:t>
            </a:r>
            <a:r>
              <a:rPr lang="en-US" sz="1200" dirty="0">
                <a:solidFill>
                  <a:schemeClr val="tx1"/>
                </a:solidFill>
              </a:rPr>
              <a:t>​ in capital goods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Saving becomes more attractive as savers get a higher return on money in the bank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all contributes to reducing demand-pull inflation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</a:rPr>
              <a:t>Lower interest rates </a:t>
            </a:r>
            <a:r>
              <a:rPr lang="en-GB" sz="1200" dirty="0">
                <a:solidFill>
                  <a:schemeClr val="tx1"/>
                </a:solidFill>
              </a:rPr>
              <a:t>have the opposite effect and stimulate demand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8581612" y="2129522"/>
            <a:ext cx="3288429" cy="44702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>
                <a:solidFill>
                  <a:schemeClr val="tx1"/>
                </a:solidFill>
              </a:rPr>
              <a:t>How monetary policy </a:t>
            </a:r>
            <a:r>
              <a:rPr lang="en-GB" sz="1200" b="1" u="sng" dirty="0">
                <a:solidFill>
                  <a:schemeClr val="tx1"/>
                </a:solidFill>
              </a:rPr>
              <a:t>can be used to achieve government objectives: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r>
              <a:rPr lang="en-GB" sz="1200" b="1" dirty="0">
                <a:solidFill>
                  <a:schemeClr val="tx1"/>
                </a:solidFill>
              </a:rPr>
              <a:t>Improving balance of payments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Lowering interest rates means it is less attractive to invest in UK banks, as the return is lower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means overseas investors will want to sell their pounds to move money into bank accounts in other countries which pay higher rates of interest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Value of the pound falls (WPIDEC)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Exports become cheaper so the balance of payments improves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we buy lots of imports, this pushes the [price of them up and this can lead to inflation 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Employment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Lower interest rates means firms and individuals are willing to spend more and save less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increases demand so firms take on more workers to increase supply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Interest rates are often cut when there is low economic growth</a:t>
            </a: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880" y="184143"/>
            <a:ext cx="908162" cy="9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7644" y="1109718"/>
            <a:ext cx="1096633" cy="83064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8E91553-45AB-4146-92B3-92BFF3CFF143}"/>
              </a:ext>
            </a:extLst>
          </p:cNvPr>
          <p:cNvSpPr/>
          <p:nvPr/>
        </p:nvSpPr>
        <p:spPr>
          <a:xfrm>
            <a:off x="5848837" y="254813"/>
            <a:ext cx="4905599" cy="16855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How monetary policy can be used to achieve government objectives:</a:t>
            </a:r>
          </a:p>
          <a:p>
            <a:endParaRPr lang="en-GB" sz="1200" b="1" u="sng" dirty="0">
              <a:solidFill>
                <a:schemeClr val="tx1"/>
              </a:solidFill>
            </a:endParaRPr>
          </a:p>
          <a:p>
            <a:r>
              <a:rPr lang="en-GB" sz="1200" b="1" dirty="0">
                <a:solidFill>
                  <a:schemeClr val="tx1"/>
                </a:solidFill>
              </a:rPr>
              <a:t>Improving economic growth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Lowering interest rates means it is more attractive to borrow and less attractive to save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increases demand for goods and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Value of goods and services produced in the economy (GDP) rises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can, however, be inflationary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A82195-2634-405E-A718-4257F2FC9FD0}"/>
              </a:ext>
            </a:extLst>
          </p:cNvPr>
          <p:cNvSpPr/>
          <p:nvPr/>
        </p:nvSpPr>
        <p:spPr>
          <a:xfrm>
            <a:off x="4194494" y="3641515"/>
            <a:ext cx="4029191" cy="29582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GB" sz="1200" b="1" u="sng" dirty="0">
                <a:solidFill>
                  <a:schemeClr val="tx1"/>
                </a:solidFill>
              </a:rPr>
              <a:t>How monetary policy can be used to achieve the objective of controlling inflation:</a:t>
            </a:r>
          </a:p>
          <a:p>
            <a:pPr fontAlgn="base"/>
            <a:endParaRPr lang="en-GB" sz="1200" b="1" u="sng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</a:rPr>
              <a:t>Quantitative easing </a:t>
            </a:r>
            <a:r>
              <a:rPr lang="en-GB" sz="1200" dirty="0">
                <a:solidFill>
                  <a:schemeClr val="tx1"/>
                </a:solidFill>
              </a:rPr>
              <a:t>is also an  aspect of monetary policy.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is where the Bank of England buy back government debt  (bonds) and this increases the money supply.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The increase in supply of money can be used to boost demand when aggregate demand is low, but this can lead to inflation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chemeClr val="tx1"/>
                </a:solidFill>
              </a:rPr>
              <a:t>Increasing the supply of money </a:t>
            </a:r>
            <a:r>
              <a:rPr lang="en-GB" sz="1200" dirty="0">
                <a:solidFill>
                  <a:schemeClr val="tx1"/>
                </a:solidFill>
              </a:rPr>
              <a:t>to the economy  will encourage spending</a:t>
            </a:r>
            <a:r>
              <a:rPr lang="en-US" sz="1200" dirty="0">
                <a:solidFill>
                  <a:schemeClr val="tx1"/>
                </a:solidFill>
              </a:rPr>
              <a:t>​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the amount of notes and coins in circulation increases, this reduces their value, so prices (inflation) rises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means that </a:t>
            </a:r>
            <a:r>
              <a:rPr lang="en-GB" sz="1200" b="1" dirty="0">
                <a:solidFill>
                  <a:schemeClr val="tx1"/>
                </a:solidFill>
              </a:rPr>
              <a:t>restricting the money supply </a:t>
            </a:r>
            <a:r>
              <a:rPr lang="en-GB" sz="1200" dirty="0">
                <a:solidFill>
                  <a:schemeClr val="tx1"/>
                </a:solidFill>
              </a:rPr>
              <a:t>can help control inflationary pressure</a:t>
            </a:r>
          </a:p>
        </p:txBody>
      </p:sp>
    </p:spTree>
    <p:extLst>
      <p:ext uri="{BB962C8B-B14F-4D97-AF65-F5344CB8AC3E}">
        <p14:creationId xmlns:p14="http://schemas.microsoft.com/office/powerpoint/2010/main" val="1058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540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E Foster (BRI)</cp:lastModifiedBy>
  <cp:revision>102</cp:revision>
  <dcterms:created xsi:type="dcterms:W3CDTF">2023-05-23T14:39:28Z</dcterms:created>
  <dcterms:modified xsi:type="dcterms:W3CDTF">2023-12-05T10:42:56Z</dcterms:modified>
</cp:coreProperties>
</file>